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3" r:id="rId6"/>
  </p:sldMasterIdLst>
  <p:notesMasterIdLst>
    <p:notesMasterId r:id="rId41"/>
  </p:notesMasterIdLst>
  <p:handoutMasterIdLst>
    <p:handoutMasterId r:id="rId42"/>
  </p:handoutMasterIdLst>
  <p:sldIdLst>
    <p:sldId id="256" r:id="rId7"/>
    <p:sldId id="275" r:id="rId8"/>
    <p:sldId id="276" r:id="rId9"/>
    <p:sldId id="298"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297" r:id="rId39"/>
    <p:sldId id="274" r:id="rId40"/>
  </p:sldIdLst>
  <p:sldSz cx="9144000" cy="5143500" type="screen16x9"/>
  <p:notesSz cx="6858000" cy="9144000"/>
  <p:custDataLst>
    <p:tags r:id="rId43"/>
  </p:custDataLst>
  <p:defaultTextStyle>
    <a:defPPr>
      <a:defRPr lang="en-US"/>
    </a:defPPr>
    <a:lvl1pPr marL="0" algn="l" defTabSz="425635" rtl="0" eaLnBrk="1" latinLnBrk="0" hangingPunct="1">
      <a:defRPr sz="1676" kern="1200">
        <a:solidFill>
          <a:schemeClr val="tx1"/>
        </a:solidFill>
        <a:latin typeface="+mn-lt"/>
        <a:ea typeface="+mn-ea"/>
        <a:cs typeface="+mn-cs"/>
      </a:defRPr>
    </a:lvl1pPr>
    <a:lvl2pPr marL="425635" algn="l" defTabSz="425635" rtl="0" eaLnBrk="1" latinLnBrk="0" hangingPunct="1">
      <a:defRPr sz="1676" kern="1200">
        <a:solidFill>
          <a:schemeClr val="tx1"/>
        </a:solidFill>
        <a:latin typeface="+mn-lt"/>
        <a:ea typeface="+mn-ea"/>
        <a:cs typeface="+mn-cs"/>
      </a:defRPr>
    </a:lvl2pPr>
    <a:lvl3pPr marL="851270" algn="l" defTabSz="425635" rtl="0" eaLnBrk="1" latinLnBrk="0" hangingPunct="1">
      <a:defRPr sz="1676" kern="1200">
        <a:solidFill>
          <a:schemeClr val="tx1"/>
        </a:solidFill>
        <a:latin typeface="+mn-lt"/>
        <a:ea typeface="+mn-ea"/>
        <a:cs typeface="+mn-cs"/>
      </a:defRPr>
    </a:lvl3pPr>
    <a:lvl4pPr marL="1276905" algn="l" defTabSz="425635" rtl="0" eaLnBrk="1" latinLnBrk="0" hangingPunct="1">
      <a:defRPr sz="1676" kern="1200">
        <a:solidFill>
          <a:schemeClr val="tx1"/>
        </a:solidFill>
        <a:latin typeface="+mn-lt"/>
        <a:ea typeface="+mn-ea"/>
        <a:cs typeface="+mn-cs"/>
      </a:defRPr>
    </a:lvl4pPr>
    <a:lvl5pPr marL="1702540" algn="l" defTabSz="425635" rtl="0" eaLnBrk="1" latinLnBrk="0" hangingPunct="1">
      <a:defRPr sz="1676" kern="1200">
        <a:solidFill>
          <a:schemeClr val="tx1"/>
        </a:solidFill>
        <a:latin typeface="+mn-lt"/>
        <a:ea typeface="+mn-ea"/>
        <a:cs typeface="+mn-cs"/>
      </a:defRPr>
    </a:lvl5pPr>
    <a:lvl6pPr marL="2128174" algn="l" defTabSz="425635" rtl="0" eaLnBrk="1" latinLnBrk="0" hangingPunct="1">
      <a:defRPr sz="1676" kern="1200">
        <a:solidFill>
          <a:schemeClr val="tx1"/>
        </a:solidFill>
        <a:latin typeface="+mn-lt"/>
        <a:ea typeface="+mn-ea"/>
        <a:cs typeface="+mn-cs"/>
      </a:defRPr>
    </a:lvl6pPr>
    <a:lvl7pPr marL="2553809" algn="l" defTabSz="425635" rtl="0" eaLnBrk="1" latinLnBrk="0" hangingPunct="1">
      <a:defRPr sz="1676" kern="1200">
        <a:solidFill>
          <a:schemeClr val="tx1"/>
        </a:solidFill>
        <a:latin typeface="+mn-lt"/>
        <a:ea typeface="+mn-ea"/>
        <a:cs typeface="+mn-cs"/>
      </a:defRPr>
    </a:lvl7pPr>
    <a:lvl8pPr marL="2979445" algn="l" defTabSz="425635" rtl="0" eaLnBrk="1" latinLnBrk="0" hangingPunct="1">
      <a:defRPr sz="1676" kern="1200">
        <a:solidFill>
          <a:schemeClr val="tx1"/>
        </a:solidFill>
        <a:latin typeface="+mn-lt"/>
        <a:ea typeface="+mn-ea"/>
        <a:cs typeface="+mn-cs"/>
      </a:defRPr>
    </a:lvl8pPr>
    <a:lvl9pPr marL="3405079" algn="l" defTabSz="425635" rtl="0" eaLnBrk="1" latinLnBrk="0" hangingPunct="1">
      <a:defRPr sz="167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tschi Rahel HCARE-KSSG-DIR" initials="FRH" lastIdx="6" clrIdx="0">
    <p:extLst>
      <p:ext uri="{19B8F6BF-5375-455C-9EA6-DF929625EA0E}">
        <p15:presenceInfo xmlns:p15="http://schemas.microsoft.com/office/powerpoint/2012/main" userId="S-1-5-21-2938901120-729977065-524697421-258850" providerId="AD"/>
      </p:ext>
    </p:extLst>
  </p:cmAuthor>
  <p:cmAuthor id="2" name="Langenauer Janine HCARE-KSSG-URO" initials="LJH" lastIdx="1" clrIdx="1">
    <p:extLst>
      <p:ext uri="{19B8F6BF-5375-455C-9EA6-DF929625EA0E}">
        <p15:presenceInfo xmlns:p15="http://schemas.microsoft.com/office/powerpoint/2012/main" userId="S-1-5-21-2938901120-729977065-524697421-10720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5560" autoAdjust="0"/>
  </p:normalViewPr>
  <p:slideViewPr>
    <p:cSldViewPr>
      <p:cViewPr varScale="1">
        <p:scale>
          <a:sx n="122" d="100"/>
          <a:sy n="122" d="100"/>
        </p:scale>
        <p:origin x="96" y="492"/>
      </p:cViewPr>
      <p:guideLst>
        <p:guide orient="horz" pos="1620"/>
        <p:guide pos="2880"/>
      </p:guideLst>
    </p:cSldViewPr>
  </p:slideViewPr>
  <p:notesTextViewPr>
    <p:cViewPr>
      <p:scale>
        <a:sx n="1" d="1"/>
        <a:sy n="1" d="1"/>
      </p:scale>
      <p:origin x="0" y="0"/>
    </p:cViewPr>
  </p:notesTextViewPr>
  <p:notesViewPr>
    <p:cSldViewPr showGuides="1">
      <p:cViewPr varScale="1">
        <p:scale>
          <a:sx n="80" d="100"/>
          <a:sy n="80" d="100"/>
        </p:scale>
        <p:origin x="337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2.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8AFB11-1D94-40F9-A664-2DCB40E6B234}" type="doc">
      <dgm:prSet loTypeId="urn:microsoft.com/office/officeart/2005/8/layout/hProcess6" loCatId="process" qsTypeId="urn:microsoft.com/office/officeart/2005/8/quickstyle/simple1" qsCatId="simple" csTypeId="urn:microsoft.com/office/officeart/2005/8/colors/accent1_2" csCatId="accent1" phldr="1"/>
      <dgm:spPr/>
    </dgm:pt>
    <dgm:pt modelId="{0A5DEFDB-4738-43B3-94C2-B026E8FF6B3C}">
      <dgm:prSet phldrT="[Text]" custT="1"/>
      <dgm:spPr>
        <a:solidFill>
          <a:schemeClr val="accent6">
            <a:lumMod val="50000"/>
          </a:schemeClr>
        </a:solidFill>
      </dgm:spPr>
      <dgm:t>
        <a:bodyPr/>
        <a:lstStyle/>
        <a:p>
          <a:r>
            <a:rPr lang="de-DE" sz="1400" dirty="0" smtClean="0"/>
            <a:t>Anlage doppelläufiges </a:t>
          </a:r>
          <a:r>
            <a:rPr lang="de-DE" sz="1400" dirty="0" err="1" smtClean="0"/>
            <a:t>Colostoma</a:t>
          </a:r>
          <a:endParaRPr lang="de-DE" sz="1400" dirty="0"/>
        </a:p>
      </dgm:t>
    </dgm:pt>
    <dgm:pt modelId="{6339F5CD-016C-4E8A-8566-A852525CDE61}" type="parTrans" cxnId="{4F8315A8-F0ED-40AE-9D59-730D3203ECE9}">
      <dgm:prSet/>
      <dgm:spPr/>
      <dgm:t>
        <a:bodyPr/>
        <a:lstStyle/>
        <a:p>
          <a:endParaRPr lang="de-DE"/>
        </a:p>
      </dgm:t>
    </dgm:pt>
    <dgm:pt modelId="{9BE0F4D7-6D14-4EA7-9553-3D673EB2F568}" type="sibTrans" cxnId="{4F8315A8-F0ED-40AE-9D59-730D3203ECE9}">
      <dgm:prSet/>
      <dgm:spPr/>
      <dgm:t>
        <a:bodyPr/>
        <a:lstStyle/>
        <a:p>
          <a:endParaRPr lang="de-DE"/>
        </a:p>
      </dgm:t>
    </dgm:pt>
    <dgm:pt modelId="{8AAF6870-85F1-4625-AED6-18BD71A32A3C}">
      <dgm:prSet phldrT="[Text]" custT="1"/>
      <dgm:spPr>
        <a:solidFill>
          <a:schemeClr val="accent6">
            <a:lumMod val="50000"/>
          </a:schemeClr>
        </a:solidFill>
      </dgm:spPr>
      <dgm:t>
        <a:bodyPr/>
        <a:lstStyle/>
        <a:p>
          <a:r>
            <a:rPr lang="de-DE" sz="1400" dirty="0" smtClean="0"/>
            <a:t>Radio-Chemotherapie (54GY, </a:t>
          </a:r>
          <a:r>
            <a:rPr lang="de-DE" sz="1400" dirty="0" err="1" smtClean="0"/>
            <a:t>Mitomycin</a:t>
          </a:r>
          <a:r>
            <a:rPr lang="de-DE" sz="1400" dirty="0" smtClean="0"/>
            <a:t> C, </a:t>
          </a:r>
          <a:r>
            <a:rPr lang="de-DE" sz="1400" dirty="0" err="1" smtClean="0"/>
            <a:t>Xeloda</a:t>
          </a:r>
          <a:r>
            <a:rPr lang="de-DE" sz="1400" dirty="0" smtClean="0"/>
            <a:t>) für 6 Wochen</a:t>
          </a:r>
          <a:endParaRPr lang="de-DE" sz="1400" dirty="0"/>
        </a:p>
      </dgm:t>
    </dgm:pt>
    <dgm:pt modelId="{8F26DD8F-C8C0-476A-96F1-F068A268733B}" type="parTrans" cxnId="{A0B5FD08-5D82-4DE4-9CBC-B6408FC1F612}">
      <dgm:prSet/>
      <dgm:spPr/>
      <dgm:t>
        <a:bodyPr/>
        <a:lstStyle/>
        <a:p>
          <a:endParaRPr lang="de-DE"/>
        </a:p>
      </dgm:t>
    </dgm:pt>
    <dgm:pt modelId="{D8659C21-07C2-415A-8F40-3B564510E2AE}" type="sibTrans" cxnId="{A0B5FD08-5D82-4DE4-9CBC-B6408FC1F612}">
      <dgm:prSet/>
      <dgm:spPr/>
      <dgm:t>
        <a:bodyPr/>
        <a:lstStyle/>
        <a:p>
          <a:endParaRPr lang="de-DE"/>
        </a:p>
      </dgm:t>
    </dgm:pt>
    <dgm:pt modelId="{A9491B8D-9F4C-4532-8972-63EE80D756B1}">
      <dgm:prSet/>
      <dgm:spPr>
        <a:solidFill>
          <a:schemeClr val="accent6">
            <a:lumMod val="40000"/>
            <a:lumOff val="60000"/>
          </a:schemeClr>
        </a:solidFill>
      </dgm:spPr>
      <dgm:t>
        <a:bodyPr/>
        <a:lstStyle/>
        <a:p>
          <a:r>
            <a:rPr lang="de-DE" dirty="0" smtClean="0"/>
            <a:t>4 Wochen</a:t>
          </a:r>
          <a:endParaRPr lang="de-DE" dirty="0"/>
        </a:p>
      </dgm:t>
    </dgm:pt>
    <dgm:pt modelId="{2B17C0D0-75EE-43C0-A40C-05CEDE5722B1}" type="parTrans" cxnId="{C694F080-09C8-4EBE-B7FD-E68BFA943C71}">
      <dgm:prSet/>
      <dgm:spPr/>
      <dgm:t>
        <a:bodyPr/>
        <a:lstStyle/>
        <a:p>
          <a:endParaRPr lang="de-DE"/>
        </a:p>
      </dgm:t>
    </dgm:pt>
    <dgm:pt modelId="{5AC566B5-079A-4711-A1D6-7926DA908E61}" type="sibTrans" cxnId="{C694F080-09C8-4EBE-B7FD-E68BFA943C71}">
      <dgm:prSet/>
      <dgm:spPr/>
      <dgm:t>
        <a:bodyPr/>
        <a:lstStyle/>
        <a:p>
          <a:endParaRPr lang="de-DE"/>
        </a:p>
      </dgm:t>
    </dgm:pt>
    <dgm:pt modelId="{9DD3A1F7-BF35-4DBA-9607-F29C98E59791}">
      <dgm:prSet phldrT="[Text]" custT="1"/>
      <dgm:spPr>
        <a:solidFill>
          <a:schemeClr val="accent6">
            <a:lumMod val="50000"/>
          </a:schemeClr>
        </a:solidFill>
      </dgm:spPr>
      <dgm:t>
        <a:bodyPr/>
        <a:lstStyle/>
        <a:p>
          <a:r>
            <a:rPr lang="de-DE" sz="1400" dirty="0" smtClean="0"/>
            <a:t>Erneutes </a:t>
          </a:r>
          <a:r>
            <a:rPr lang="de-DE" sz="1400" dirty="0" err="1" smtClean="0"/>
            <a:t>Staging</a:t>
          </a:r>
          <a:r>
            <a:rPr lang="de-DE" sz="1400" dirty="0" smtClean="0"/>
            <a:t>: Gutes Ansprechen, noch Restbefund</a:t>
          </a:r>
          <a:endParaRPr lang="de-DE" sz="1400" dirty="0"/>
        </a:p>
      </dgm:t>
    </dgm:pt>
    <dgm:pt modelId="{47ED6CB2-724A-4E38-A3BF-17DFB5728BF7}" type="sibTrans" cxnId="{3CAC452B-5B36-4962-9346-C4489F8421E1}">
      <dgm:prSet/>
      <dgm:spPr/>
      <dgm:t>
        <a:bodyPr/>
        <a:lstStyle/>
        <a:p>
          <a:endParaRPr lang="de-DE"/>
        </a:p>
      </dgm:t>
    </dgm:pt>
    <dgm:pt modelId="{04FC45E4-67E8-4826-B938-1EB07E280913}" type="parTrans" cxnId="{3CAC452B-5B36-4962-9346-C4489F8421E1}">
      <dgm:prSet/>
      <dgm:spPr/>
      <dgm:t>
        <a:bodyPr/>
        <a:lstStyle/>
        <a:p>
          <a:endParaRPr lang="de-DE"/>
        </a:p>
      </dgm:t>
    </dgm:pt>
    <dgm:pt modelId="{0B2184F3-E815-48EC-A7E9-09CBD6EECC14}">
      <dgm:prSet/>
      <dgm:spPr>
        <a:solidFill>
          <a:schemeClr val="accent6">
            <a:lumMod val="40000"/>
            <a:lumOff val="60000"/>
          </a:schemeClr>
        </a:solidFill>
      </dgm:spPr>
      <dgm:t>
        <a:bodyPr/>
        <a:lstStyle/>
        <a:p>
          <a:r>
            <a:rPr lang="de-DE" dirty="0" smtClean="0"/>
            <a:t>3 Monate</a:t>
          </a:r>
          <a:endParaRPr lang="de-DE" dirty="0"/>
        </a:p>
      </dgm:t>
    </dgm:pt>
    <dgm:pt modelId="{09DA2FED-EB8C-4035-81DF-9B17138316ED}" type="parTrans" cxnId="{1BBED129-CEB3-42DB-ABED-FB214CB289B4}">
      <dgm:prSet/>
      <dgm:spPr/>
      <dgm:t>
        <a:bodyPr/>
        <a:lstStyle/>
        <a:p>
          <a:endParaRPr lang="de-DE"/>
        </a:p>
      </dgm:t>
    </dgm:pt>
    <dgm:pt modelId="{3AF2B847-5788-463C-AD7B-85C4AB8E4092}" type="sibTrans" cxnId="{1BBED129-CEB3-42DB-ABED-FB214CB289B4}">
      <dgm:prSet/>
      <dgm:spPr/>
      <dgm:t>
        <a:bodyPr/>
        <a:lstStyle/>
        <a:p>
          <a:endParaRPr lang="de-DE"/>
        </a:p>
      </dgm:t>
    </dgm:pt>
    <dgm:pt modelId="{A3FB2EB2-EDDE-48A2-A5AD-418BDB3BF70F}">
      <dgm:prSet/>
      <dgm:spPr>
        <a:solidFill>
          <a:schemeClr val="accent6">
            <a:lumMod val="40000"/>
            <a:lumOff val="60000"/>
          </a:schemeClr>
        </a:solidFill>
      </dgm:spPr>
      <dgm:t>
        <a:bodyPr/>
        <a:lstStyle/>
        <a:p>
          <a:r>
            <a:rPr lang="de-DE" dirty="0" smtClean="0"/>
            <a:t>1 Monat</a:t>
          </a:r>
          <a:endParaRPr lang="de-DE" dirty="0"/>
        </a:p>
      </dgm:t>
    </dgm:pt>
    <dgm:pt modelId="{C9C26F3C-808B-4188-B221-0088F85AA8C6}" type="parTrans" cxnId="{27635AC7-8165-4D3F-AD88-C4F51E208CB3}">
      <dgm:prSet/>
      <dgm:spPr/>
      <dgm:t>
        <a:bodyPr/>
        <a:lstStyle/>
        <a:p>
          <a:endParaRPr lang="de-DE"/>
        </a:p>
      </dgm:t>
    </dgm:pt>
    <dgm:pt modelId="{58ADA492-A67B-4B61-90DB-E627FA8212E0}" type="sibTrans" cxnId="{27635AC7-8165-4D3F-AD88-C4F51E208CB3}">
      <dgm:prSet/>
      <dgm:spPr/>
      <dgm:t>
        <a:bodyPr/>
        <a:lstStyle/>
        <a:p>
          <a:endParaRPr lang="de-DE"/>
        </a:p>
      </dgm:t>
    </dgm:pt>
    <dgm:pt modelId="{0C61A16E-1AE6-46FB-B60E-68A7057BFD73}" type="pres">
      <dgm:prSet presAssocID="{738AFB11-1D94-40F9-A664-2DCB40E6B234}" presName="theList" presStyleCnt="0">
        <dgm:presLayoutVars>
          <dgm:dir/>
          <dgm:animLvl val="lvl"/>
          <dgm:resizeHandles val="exact"/>
        </dgm:presLayoutVars>
      </dgm:prSet>
      <dgm:spPr/>
    </dgm:pt>
    <dgm:pt modelId="{F8CBFFE6-2AA6-453D-A5F4-CC64D7F61058}" type="pres">
      <dgm:prSet presAssocID="{0A5DEFDB-4738-43B3-94C2-B026E8FF6B3C}" presName="compNode" presStyleCnt="0"/>
      <dgm:spPr/>
    </dgm:pt>
    <dgm:pt modelId="{078246B3-F697-4DCD-AC2A-F37332520ED7}" type="pres">
      <dgm:prSet presAssocID="{0A5DEFDB-4738-43B3-94C2-B026E8FF6B3C}" presName="noGeometry" presStyleCnt="0"/>
      <dgm:spPr/>
    </dgm:pt>
    <dgm:pt modelId="{D9EC14B4-029F-46F3-9AEB-23CAA820BCB6}" type="pres">
      <dgm:prSet presAssocID="{0A5DEFDB-4738-43B3-94C2-B026E8FF6B3C}" presName="childTextVisible" presStyleLbl="bgAccFollowNode1" presStyleIdx="0" presStyleCnt="3" custScaleX="48325" custScaleY="43040" custLinFactNeighborX="6992" custLinFactNeighborY="-672">
        <dgm:presLayoutVars>
          <dgm:bulletEnabled val="1"/>
        </dgm:presLayoutVars>
      </dgm:prSet>
      <dgm:spPr/>
      <dgm:t>
        <a:bodyPr/>
        <a:lstStyle/>
        <a:p>
          <a:endParaRPr lang="de-DE"/>
        </a:p>
      </dgm:t>
    </dgm:pt>
    <dgm:pt modelId="{10F10872-1F44-4BA4-A71A-2D4953169188}" type="pres">
      <dgm:prSet presAssocID="{0A5DEFDB-4738-43B3-94C2-B026E8FF6B3C}" presName="childTextHidden" presStyleLbl="bgAccFollowNode1" presStyleIdx="0" presStyleCnt="3"/>
      <dgm:spPr/>
      <dgm:t>
        <a:bodyPr/>
        <a:lstStyle/>
        <a:p>
          <a:endParaRPr lang="de-DE"/>
        </a:p>
      </dgm:t>
    </dgm:pt>
    <dgm:pt modelId="{D3748EE7-B80C-4DB0-B17C-C65B855BC549}" type="pres">
      <dgm:prSet presAssocID="{0A5DEFDB-4738-43B3-94C2-B026E8FF6B3C}" presName="parentText" presStyleLbl="node1" presStyleIdx="0" presStyleCnt="3" custScaleX="166019" custScaleY="175946" custLinFactNeighborX="6669" custLinFactNeighborY="0">
        <dgm:presLayoutVars>
          <dgm:chMax val="1"/>
          <dgm:bulletEnabled val="1"/>
        </dgm:presLayoutVars>
      </dgm:prSet>
      <dgm:spPr/>
      <dgm:t>
        <a:bodyPr/>
        <a:lstStyle/>
        <a:p>
          <a:endParaRPr lang="de-DE"/>
        </a:p>
      </dgm:t>
    </dgm:pt>
    <dgm:pt modelId="{36489F78-900F-47F2-A1F1-851679B44E6C}" type="pres">
      <dgm:prSet presAssocID="{0A5DEFDB-4738-43B3-94C2-B026E8FF6B3C}" presName="aSpace" presStyleCnt="0"/>
      <dgm:spPr/>
    </dgm:pt>
    <dgm:pt modelId="{C192CA1A-B17E-460A-BDB1-7D7A143D418B}" type="pres">
      <dgm:prSet presAssocID="{8AAF6870-85F1-4625-AED6-18BD71A32A3C}" presName="compNode" presStyleCnt="0"/>
      <dgm:spPr/>
    </dgm:pt>
    <dgm:pt modelId="{DF817331-B3DD-4E87-B7CA-8C85AE8F3C97}" type="pres">
      <dgm:prSet presAssocID="{8AAF6870-85F1-4625-AED6-18BD71A32A3C}" presName="noGeometry" presStyleCnt="0"/>
      <dgm:spPr/>
    </dgm:pt>
    <dgm:pt modelId="{15D0CEF3-6C25-4D1D-8DE2-11EBA8BFF5C1}" type="pres">
      <dgm:prSet presAssocID="{8AAF6870-85F1-4625-AED6-18BD71A32A3C}" presName="childTextVisible" presStyleLbl="bgAccFollowNode1" presStyleIdx="1" presStyleCnt="3" custScaleX="50087" custScaleY="45817" custLinFactNeighborX="-14488" custLinFactNeighborY="4144">
        <dgm:presLayoutVars>
          <dgm:bulletEnabled val="1"/>
        </dgm:presLayoutVars>
      </dgm:prSet>
      <dgm:spPr/>
      <dgm:t>
        <a:bodyPr/>
        <a:lstStyle/>
        <a:p>
          <a:endParaRPr lang="de-DE"/>
        </a:p>
      </dgm:t>
    </dgm:pt>
    <dgm:pt modelId="{2556FF3A-D121-47FF-9A02-CDEDA6D5698F}" type="pres">
      <dgm:prSet presAssocID="{8AAF6870-85F1-4625-AED6-18BD71A32A3C}" presName="childTextHidden" presStyleLbl="bgAccFollowNode1" presStyleIdx="1" presStyleCnt="3"/>
      <dgm:spPr/>
      <dgm:t>
        <a:bodyPr/>
        <a:lstStyle/>
        <a:p>
          <a:endParaRPr lang="de-DE"/>
        </a:p>
      </dgm:t>
    </dgm:pt>
    <dgm:pt modelId="{07570BEB-32B3-430E-AB88-A26BBDE5C8CB}" type="pres">
      <dgm:prSet presAssocID="{8AAF6870-85F1-4625-AED6-18BD71A32A3C}" presName="parentText" presStyleLbl="node1" presStyleIdx="1" presStyleCnt="3" custScaleX="183977" custScaleY="176347" custLinFactNeighborX="-48153" custLinFactNeighborY="6950">
        <dgm:presLayoutVars>
          <dgm:chMax val="1"/>
          <dgm:bulletEnabled val="1"/>
        </dgm:presLayoutVars>
      </dgm:prSet>
      <dgm:spPr/>
      <dgm:t>
        <a:bodyPr/>
        <a:lstStyle/>
        <a:p>
          <a:endParaRPr lang="de-DE"/>
        </a:p>
      </dgm:t>
    </dgm:pt>
    <dgm:pt modelId="{7CF9A6BE-9C1B-459F-9855-37B9B9E2D577}" type="pres">
      <dgm:prSet presAssocID="{8AAF6870-85F1-4625-AED6-18BD71A32A3C}" presName="aSpace" presStyleCnt="0"/>
      <dgm:spPr/>
    </dgm:pt>
    <dgm:pt modelId="{B27494C1-3CB6-48D7-BDCC-768ABBD8E271}" type="pres">
      <dgm:prSet presAssocID="{9DD3A1F7-BF35-4DBA-9607-F29C98E59791}" presName="compNode" presStyleCnt="0"/>
      <dgm:spPr/>
    </dgm:pt>
    <dgm:pt modelId="{27D2D47B-EDE6-4988-A9FF-C13EADB16B34}" type="pres">
      <dgm:prSet presAssocID="{9DD3A1F7-BF35-4DBA-9607-F29C98E59791}" presName="noGeometry" presStyleCnt="0"/>
      <dgm:spPr/>
    </dgm:pt>
    <dgm:pt modelId="{F5CB3537-45D8-4F7C-A762-FD57D896FC31}" type="pres">
      <dgm:prSet presAssocID="{9DD3A1F7-BF35-4DBA-9607-F29C98E59791}" presName="childTextVisible" presStyleLbl="bgAccFollowNode1" presStyleIdx="2" presStyleCnt="3" custScaleX="47812" custScaleY="46697" custLinFactNeighborX="-37302" custLinFactNeighborY="4267">
        <dgm:presLayoutVars>
          <dgm:bulletEnabled val="1"/>
        </dgm:presLayoutVars>
      </dgm:prSet>
      <dgm:spPr/>
      <dgm:t>
        <a:bodyPr/>
        <a:lstStyle/>
        <a:p>
          <a:endParaRPr lang="de-DE"/>
        </a:p>
      </dgm:t>
    </dgm:pt>
    <dgm:pt modelId="{8DC93168-84C1-4719-8B3E-6456ED8008D8}" type="pres">
      <dgm:prSet presAssocID="{9DD3A1F7-BF35-4DBA-9607-F29C98E59791}" presName="childTextHidden" presStyleLbl="bgAccFollowNode1" presStyleIdx="2" presStyleCnt="3"/>
      <dgm:spPr/>
      <dgm:t>
        <a:bodyPr/>
        <a:lstStyle/>
        <a:p>
          <a:endParaRPr lang="de-DE"/>
        </a:p>
      </dgm:t>
    </dgm:pt>
    <dgm:pt modelId="{6257DBBF-0088-4F77-B68B-7E89CAFD55C7}" type="pres">
      <dgm:prSet presAssocID="{9DD3A1F7-BF35-4DBA-9607-F29C98E59791}" presName="parentText" presStyleLbl="node1" presStyleIdx="2" presStyleCnt="3" custScaleX="162325" custScaleY="154047" custLinFactNeighborX="-88786" custLinFactNeighborY="5012">
        <dgm:presLayoutVars>
          <dgm:chMax val="1"/>
          <dgm:bulletEnabled val="1"/>
        </dgm:presLayoutVars>
      </dgm:prSet>
      <dgm:spPr/>
      <dgm:t>
        <a:bodyPr/>
        <a:lstStyle/>
        <a:p>
          <a:endParaRPr lang="de-DE"/>
        </a:p>
      </dgm:t>
    </dgm:pt>
  </dgm:ptLst>
  <dgm:cxnLst>
    <dgm:cxn modelId="{6A216611-67A6-4AEA-9219-8440B0E0D728}" type="presOf" srcId="{A3FB2EB2-EDDE-48A2-A5AD-418BDB3BF70F}" destId="{8DC93168-84C1-4719-8B3E-6456ED8008D8}" srcOrd="1" destOrd="0" presId="urn:microsoft.com/office/officeart/2005/8/layout/hProcess6"/>
    <dgm:cxn modelId="{6B017C75-ABAB-4A37-A17B-D5A14E98CE1C}" type="presOf" srcId="{0A5DEFDB-4738-43B3-94C2-B026E8FF6B3C}" destId="{D3748EE7-B80C-4DB0-B17C-C65B855BC549}" srcOrd="0" destOrd="0" presId="urn:microsoft.com/office/officeart/2005/8/layout/hProcess6"/>
    <dgm:cxn modelId="{66BF5EF9-1519-4D5F-BDE1-284B473B9266}" type="presOf" srcId="{A9491B8D-9F4C-4532-8972-63EE80D756B1}" destId="{10F10872-1F44-4BA4-A71A-2D4953169188}" srcOrd="1" destOrd="0" presId="urn:microsoft.com/office/officeart/2005/8/layout/hProcess6"/>
    <dgm:cxn modelId="{24BA5F57-4098-4EE6-A335-D53F384A93D7}" type="presOf" srcId="{A9491B8D-9F4C-4532-8972-63EE80D756B1}" destId="{D9EC14B4-029F-46F3-9AEB-23CAA820BCB6}" srcOrd="0" destOrd="0" presId="urn:microsoft.com/office/officeart/2005/8/layout/hProcess6"/>
    <dgm:cxn modelId="{DD7EA942-6D4B-403C-A05D-ECD4F04DA762}" type="presOf" srcId="{A3FB2EB2-EDDE-48A2-A5AD-418BDB3BF70F}" destId="{F5CB3537-45D8-4F7C-A762-FD57D896FC31}" srcOrd="0" destOrd="0" presId="urn:microsoft.com/office/officeart/2005/8/layout/hProcess6"/>
    <dgm:cxn modelId="{39236590-D9FB-403B-BAD4-029D222053CD}" type="presOf" srcId="{9DD3A1F7-BF35-4DBA-9607-F29C98E59791}" destId="{6257DBBF-0088-4F77-B68B-7E89CAFD55C7}" srcOrd="0" destOrd="0" presId="urn:microsoft.com/office/officeart/2005/8/layout/hProcess6"/>
    <dgm:cxn modelId="{27635AC7-8165-4D3F-AD88-C4F51E208CB3}" srcId="{9DD3A1F7-BF35-4DBA-9607-F29C98E59791}" destId="{A3FB2EB2-EDDE-48A2-A5AD-418BDB3BF70F}" srcOrd="0" destOrd="0" parTransId="{C9C26F3C-808B-4188-B221-0088F85AA8C6}" sibTransId="{58ADA492-A67B-4B61-90DB-E627FA8212E0}"/>
    <dgm:cxn modelId="{D6DFCD57-1C1C-46B2-AA95-7DEAF099BB3F}" type="presOf" srcId="{0B2184F3-E815-48EC-A7E9-09CBD6EECC14}" destId="{2556FF3A-D121-47FF-9A02-CDEDA6D5698F}" srcOrd="1" destOrd="0" presId="urn:microsoft.com/office/officeart/2005/8/layout/hProcess6"/>
    <dgm:cxn modelId="{4F8315A8-F0ED-40AE-9D59-730D3203ECE9}" srcId="{738AFB11-1D94-40F9-A664-2DCB40E6B234}" destId="{0A5DEFDB-4738-43B3-94C2-B026E8FF6B3C}" srcOrd="0" destOrd="0" parTransId="{6339F5CD-016C-4E8A-8566-A852525CDE61}" sibTransId="{9BE0F4D7-6D14-4EA7-9553-3D673EB2F568}"/>
    <dgm:cxn modelId="{A0B5FD08-5D82-4DE4-9CBC-B6408FC1F612}" srcId="{738AFB11-1D94-40F9-A664-2DCB40E6B234}" destId="{8AAF6870-85F1-4625-AED6-18BD71A32A3C}" srcOrd="1" destOrd="0" parTransId="{8F26DD8F-C8C0-476A-96F1-F068A268733B}" sibTransId="{D8659C21-07C2-415A-8F40-3B564510E2AE}"/>
    <dgm:cxn modelId="{3CAC452B-5B36-4962-9346-C4489F8421E1}" srcId="{738AFB11-1D94-40F9-A664-2DCB40E6B234}" destId="{9DD3A1F7-BF35-4DBA-9607-F29C98E59791}" srcOrd="2" destOrd="0" parTransId="{04FC45E4-67E8-4826-B938-1EB07E280913}" sibTransId="{47ED6CB2-724A-4E38-A3BF-17DFB5728BF7}"/>
    <dgm:cxn modelId="{CEDA05AD-7CBB-4EEF-82C3-08E167A18CA5}" type="presOf" srcId="{0B2184F3-E815-48EC-A7E9-09CBD6EECC14}" destId="{15D0CEF3-6C25-4D1D-8DE2-11EBA8BFF5C1}" srcOrd="0" destOrd="0" presId="urn:microsoft.com/office/officeart/2005/8/layout/hProcess6"/>
    <dgm:cxn modelId="{C694F080-09C8-4EBE-B7FD-E68BFA943C71}" srcId="{0A5DEFDB-4738-43B3-94C2-B026E8FF6B3C}" destId="{A9491B8D-9F4C-4532-8972-63EE80D756B1}" srcOrd="0" destOrd="0" parTransId="{2B17C0D0-75EE-43C0-A40C-05CEDE5722B1}" sibTransId="{5AC566B5-079A-4711-A1D6-7926DA908E61}"/>
    <dgm:cxn modelId="{F49A7FCD-C1D9-4AAD-BFE2-CF4BBAB50329}" type="presOf" srcId="{738AFB11-1D94-40F9-A664-2DCB40E6B234}" destId="{0C61A16E-1AE6-46FB-B60E-68A7057BFD73}" srcOrd="0" destOrd="0" presId="urn:microsoft.com/office/officeart/2005/8/layout/hProcess6"/>
    <dgm:cxn modelId="{1BBED129-CEB3-42DB-ABED-FB214CB289B4}" srcId="{8AAF6870-85F1-4625-AED6-18BD71A32A3C}" destId="{0B2184F3-E815-48EC-A7E9-09CBD6EECC14}" srcOrd="0" destOrd="0" parTransId="{09DA2FED-EB8C-4035-81DF-9B17138316ED}" sibTransId="{3AF2B847-5788-463C-AD7B-85C4AB8E4092}"/>
    <dgm:cxn modelId="{FE4673D8-F3A5-45C9-926B-58E61CB91F6F}" type="presOf" srcId="{8AAF6870-85F1-4625-AED6-18BD71A32A3C}" destId="{07570BEB-32B3-430E-AB88-A26BBDE5C8CB}" srcOrd="0" destOrd="0" presId="urn:microsoft.com/office/officeart/2005/8/layout/hProcess6"/>
    <dgm:cxn modelId="{FBE31BF0-94D3-4B74-B8BB-8D6A612B9E4A}" type="presParOf" srcId="{0C61A16E-1AE6-46FB-B60E-68A7057BFD73}" destId="{F8CBFFE6-2AA6-453D-A5F4-CC64D7F61058}" srcOrd="0" destOrd="0" presId="urn:microsoft.com/office/officeart/2005/8/layout/hProcess6"/>
    <dgm:cxn modelId="{C92059C3-6DB5-4FF2-B89D-ACB69CB3A245}" type="presParOf" srcId="{F8CBFFE6-2AA6-453D-A5F4-CC64D7F61058}" destId="{078246B3-F697-4DCD-AC2A-F37332520ED7}" srcOrd="0" destOrd="0" presId="urn:microsoft.com/office/officeart/2005/8/layout/hProcess6"/>
    <dgm:cxn modelId="{62CE0A92-FE0C-4CF4-9CB3-12B3ED738912}" type="presParOf" srcId="{F8CBFFE6-2AA6-453D-A5F4-CC64D7F61058}" destId="{D9EC14B4-029F-46F3-9AEB-23CAA820BCB6}" srcOrd="1" destOrd="0" presId="urn:microsoft.com/office/officeart/2005/8/layout/hProcess6"/>
    <dgm:cxn modelId="{539B9497-15A4-476F-AED4-FE3629F53E4B}" type="presParOf" srcId="{F8CBFFE6-2AA6-453D-A5F4-CC64D7F61058}" destId="{10F10872-1F44-4BA4-A71A-2D4953169188}" srcOrd="2" destOrd="0" presId="urn:microsoft.com/office/officeart/2005/8/layout/hProcess6"/>
    <dgm:cxn modelId="{731A8E09-EFC4-4DD2-A2AF-851BA48D0322}" type="presParOf" srcId="{F8CBFFE6-2AA6-453D-A5F4-CC64D7F61058}" destId="{D3748EE7-B80C-4DB0-B17C-C65B855BC549}" srcOrd="3" destOrd="0" presId="urn:microsoft.com/office/officeart/2005/8/layout/hProcess6"/>
    <dgm:cxn modelId="{27772FB2-6882-4967-BC3D-D4799EF0978F}" type="presParOf" srcId="{0C61A16E-1AE6-46FB-B60E-68A7057BFD73}" destId="{36489F78-900F-47F2-A1F1-851679B44E6C}" srcOrd="1" destOrd="0" presId="urn:microsoft.com/office/officeart/2005/8/layout/hProcess6"/>
    <dgm:cxn modelId="{BD86A457-8FFD-4361-90FC-8096DDEBEFC9}" type="presParOf" srcId="{0C61A16E-1AE6-46FB-B60E-68A7057BFD73}" destId="{C192CA1A-B17E-460A-BDB1-7D7A143D418B}" srcOrd="2" destOrd="0" presId="urn:microsoft.com/office/officeart/2005/8/layout/hProcess6"/>
    <dgm:cxn modelId="{7DAC5EA2-333E-4AC0-AEE7-1976F02AE24B}" type="presParOf" srcId="{C192CA1A-B17E-460A-BDB1-7D7A143D418B}" destId="{DF817331-B3DD-4E87-B7CA-8C85AE8F3C97}" srcOrd="0" destOrd="0" presId="urn:microsoft.com/office/officeart/2005/8/layout/hProcess6"/>
    <dgm:cxn modelId="{E7A8BE7E-BA02-4120-B461-83F605E0BEF9}" type="presParOf" srcId="{C192CA1A-B17E-460A-BDB1-7D7A143D418B}" destId="{15D0CEF3-6C25-4D1D-8DE2-11EBA8BFF5C1}" srcOrd="1" destOrd="0" presId="urn:microsoft.com/office/officeart/2005/8/layout/hProcess6"/>
    <dgm:cxn modelId="{1B85E1B9-ECBA-4D31-B0DB-0C8B30E7164F}" type="presParOf" srcId="{C192CA1A-B17E-460A-BDB1-7D7A143D418B}" destId="{2556FF3A-D121-47FF-9A02-CDEDA6D5698F}" srcOrd="2" destOrd="0" presId="urn:microsoft.com/office/officeart/2005/8/layout/hProcess6"/>
    <dgm:cxn modelId="{DC8646D3-49F7-483C-BBF3-441614FB977B}" type="presParOf" srcId="{C192CA1A-B17E-460A-BDB1-7D7A143D418B}" destId="{07570BEB-32B3-430E-AB88-A26BBDE5C8CB}" srcOrd="3" destOrd="0" presId="urn:microsoft.com/office/officeart/2005/8/layout/hProcess6"/>
    <dgm:cxn modelId="{935B861D-29A2-404D-A90B-34D413EA7C4B}" type="presParOf" srcId="{0C61A16E-1AE6-46FB-B60E-68A7057BFD73}" destId="{7CF9A6BE-9C1B-459F-9855-37B9B9E2D577}" srcOrd="3" destOrd="0" presId="urn:microsoft.com/office/officeart/2005/8/layout/hProcess6"/>
    <dgm:cxn modelId="{9DEE2E34-C430-4CE9-A018-AAFBE7C59390}" type="presParOf" srcId="{0C61A16E-1AE6-46FB-B60E-68A7057BFD73}" destId="{B27494C1-3CB6-48D7-BDCC-768ABBD8E271}" srcOrd="4" destOrd="0" presId="urn:microsoft.com/office/officeart/2005/8/layout/hProcess6"/>
    <dgm:cxn modelId="{22C06DCC-75CC-4A71-A706-22260973DB68}" type="presParOf" srcId="{B27494C1-3CB6-48D7-BDCC-768ABBD8E271}" destId="{27D2D47B-EDE6-4988-A9FF-C13EADB16B34}" srcOrd="0" destOrd="0" presId="urn:microsoft.com/office/officeart/2005/8/layout/hProcess6"/>
    <dgm:cxn modelId="{EF44EF2D-ECA8-4EBA-8F8F-6801273AB918}" type="presParOf" srcId="{B27494C1-3CB6-48D7-BDCC-768ABBD8E271}" destId="{F5CB3537-45D8-4F7C-A762-FD57D896FC31}" srcOrd="1" destOrd="0" presId="urn:microsoft.com/office/officeart/2005/8/layout/hProcess6"/>
    <dgm:cxn modelId="{E41EDFFB-CB25-42BD-832C-6DB9839CCB11}" type="presParOf" srcId="{B27494C1-3CB6-48D7-BDCC-768ABBD8E271}" destId="{8DC93168-84C1-4719-8B3E-6456ED8008D8}" srcOrd="2" destOrd="0" presId="urn:microsoft.com/office/officeart/2005/8/layout/hProcess6"/>
    <dgm:cxn modelId="{1D88E113-2FC9-4500-A23A-8CEDAA973A7C}" type="presParOf" srcId="{B27494C1-3CB6-48D7-BDCC-768ABBD8E271}" destId="{6257DBBF-0088-4F77-B68B-7E89CAFD55C7}"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8AFB11-1D94-40F9-A664-2DCB40E6B234}" type="doc">
      <dgm:prSet loTypeId="urn:microsoft.com/office/officeart/2005/8/layout/hProcess6" loCatId="process" qsTypeId="urn:microsoft.com/office/officeart/2005/8/quickstyle/simple1" qsCatId="simple" csTypeId="urn:microsoft.com/office/officeart/2005/8/colors/accent1_2" csCatId="accent1" phldr="1"/>
      <dgm:spPr/>
    </dgm:pt>
    <dgm:pt modelId="{0A5DEFDB-4738-43B3-94C2-B026E8FF6B3C}">
      <dgm:prSet phldrT="[Text]" custT="1"/>
      <dgm:spPr>
        <a:solidFill>
          <a:schemeClr val="accent6">
            <a:lumMod val="50000"/>
          </a:schemeClr>
        </a:solidFill>
      </dgm:spPr>
      <dgm:t>
        <a:bodyPr/>
        <a:lstStyle/>
        <a:p>
          <a:r>
            <a:rPr lang="de-DE" sz="1400" dirty="0" smtClean="0"/>
            <a:t>Beginn Beckenbodentraining mit Biofeedback</a:t>
          </a:r>
          <a:endParaRPr lang="de-DE" sz="1400" dirty="0"/>
        </a:p>
      </dgm:t>
    </dgm:pt>
    <dgm:pt modelId="{6339F5CD-016C-4E8A-8566-A852525CDE61}" type="parTrans" cxnId="{4F8315A8-F0ED-40AE-9D59-730D3203ECE9}">
      <dgm:prSet/>
      <dgm:spPr/>
      <dgm:t>
        <a:bodyPr/>
        <a:lstStyle/>
        <a:p>
          <a:endParaRPr lang="de-DE"/>
        </a:p>
      </dgm:t>
    </dgm:pt>
    <dgm:pt modelId="{9BE0F4D7-6D14-4EA7-9553-3D673EB2F568}" type="sibTrans" cxnId="{4F8315A8-F0ED-40AE-9D59-730D3203ECE9}">
      <dgm:prSet/>
      <dgm:spPr/>
      <dgm:t>
        <a:bodyPr/>
        <a:lstStyle/>
        <a:p>
          <a:endParaRPr lang="de-DE"/>
        </a:p>
      </dgm:t>
    </dgm:pt>
    <dgm:pt modelId="{8AAF6870-85F1-4625-AED6-18BD71A32A3C}">
      <dgm:prSet phldrT="[Text]"/>
      <dgm:spPr>
        <a:solidFill>
          <a:schemeClr val="accent6">
            <a:lumMod val="50000"/>
          </a:schemeClr>
        </a:solidFill>
      </dgm:spPr>
      <dgm:t>
        <a:bodyPr/>
        <a:lstStyle/>
        <a:p>
          <a:r>
            <a:rPr lang="de-DE" dirty="0" smtClean="0"/>
            <a:t>Schmerzen, schleimig-blutiger Ausfluss anal</a:t>
          </a:r>
          <a:endParaRPr lang="de-DE" dirty="0"/>
        </a:p>
      </dgm:t>
    </dgm:pt>
    <dgm:pt modelId="{8F26DD8F-C8C0-476A-96F1-F068A268733B}" type="parTrans" cxnId="{A0B5FD08-5D82-4DE4-9CBC-B6408FC1F612}">
      <dgm:prSet/>
      <dgm:spPr/>
      <dgm:t>
        <a:bodyPr/>
        <a:lstStyle/>
        <a:p>
          <a:endParaRPr lang="de-DE"/>
        </a:p>
      </dgm:t>
    </dgm:pt>
    <dgm:pt modelId="{D8659C21-07C2-415A-8F40-3B564510E2AE}" type="sibTrans" cxnId="{A0B5FD08-5D82-4DE4-9CBC-B6408FC1F612}">
      <dgm:prSet/>
      <dgm:spPr/>
      <dgm:t>
        <a:bodyPr/>
        <a:lstStyle/>
        <a:p>
          <a:endParaRPr lang="de-DE"/>
        </a:p>
      </dgm:t>
    </dgm:pt>
    <dgm:pt modelId="{A9491B8D-9F4C-4532-8972-63EE80D756B1}">
      <dgm:prSet/>
      <dgm:spPr>
        <a:solidFill>
          <a:schemeClr val="accent6">
            <a:lumMod val="40000"/>
            <a:lumOff val="60000"/>
          </a:schemeClr>
        </a:solidFill>
      </dgm:spPr>
      <dgm:t>
        <a:bodyPr/>
        <a:lstStyle/>
        <a:p>
          <a:endParaRPr lang="de-DE" dirty="0"/>
        </a:p>
      </dgm:t>
    </dgm:pt>
    <dgm:pt modelId="{2B17C0D0-75EE-43C0-A40C-05CEDE5722B1}" type="parTrans" cxnId="{C694F080-09C8-4EBE-B7FD-E68BFA943C71}">
      <dgm:prSet/>
      <dgm:spPr/>
      <dgm:t>
        <a:bodyPr/>
        <a:lstStyle/>
        <a:p>
          <a:endParaRPr lang="de-DE"/>
        </a:p>
      </dgm:t>
    </dgm:pt>
    <dgm:pt modelId="{5AC566B5-079A-4711-A1D6-7926DA908E61}" type="sibTrans" cxnId="{C694F080-09C8-4EBE-B7FD-E68BFA943C71}">
      <dgm:prSet/>
      <dgm:spPr/>
      <dgm:t>
        <a:bodyPr/>
        <a:lstStyle/>
        <a:p>
          <a:endParaRPr lang="de-DE"/>
        </a:p>
      </dgm:t>
    </dgm:pt>
    <dgm:pt modelId="{9DD3A1F7-BF35-4DBA-9607-F29C98E59791}">
      <dgm:prSet phldrT="[Text]" custT="1"/>
      <dgm:spPr>
        <a:solidFill>
          <a:schemeClr val="accent6">
            <a:lumMod val="50000"/>
          </a:schemeClr>
        </a:solidFill>
      </dgm:spPr>
      <dgm:t>
        <a:bodyPr/>
        <a:lstStyle/>
        <a:p>
          <a:r>
            <a:rPr lang="de-DE" sz="1400" dirty="0" smtClean="0"/>
            <a:t>Vorstellung</a:t>
          </a:r>
          <a:r>
            <a:rPr lang="de-DE" sz="1400" baseline="0" dirty="0" smtClean="0"/>
            <a:t> Proktologie</a:t>
          </a:r>
          <a:endParaRPr lang="de-DE" sz="1400" dirty="0"/>
        </a:p>
      </dgm:t>
    </dgm:pt>
    <dgm:pt modelId="{47ED6CB2-724A-4E38-A3BF-17DFB5728BF7}" type="sibTrans" cxnId="{3CAC452B-5B36-4962-9346-C4489F8421E1}">
      <dgm:prSet/>
      <dgm:spPr/>
      <dgm:t>
        <a:bodyPr/>
        <a:lstStyle/>
        <a:p>
          <a:endParaRPr lang="de-DE"/>
        </a:p>
      </dgm:t>
    </dgm:pt>
    <dgm:pt modelId="{04FC45E4-67E8-4826-B938-1EB07E280913}" type="parTrans" cxnId="{3CAC452B-5B36-4962-9346-C4489F8421E1}">
      <dgm:prSet/>
      <dgm:spPr/>
      <dgm:t>
        <a:bodyPr/>
        <a:lstStyle/>
        <a:p>
          <a:endParaRPr lang="de-DE"/>
        </a:p>
      </dgm:t>
    </dgm:pt>
    <dgm:pt modelId="{0B2184F3-E815-48EC-A7E9-09CBD6EECC14}">
      <dgm:prSet/>
      <dgm:spPr>
        <a:solidFill>
          <a:schemeClr val="accent6">
            <a:lumMod val="40000"/>
            <a:lumOff val="60000"/>
          </a:schemeClr>
        </a:solidFill>
      </dgm:spPr>
      <dgm:t>
        <a:bodyPr/>
        <a:lstStyle/>
        <a:p>
          <a:r>
            <a:rPr lang="de-DE" dirty="0" smtClean="0"/>
            <a:t>6 Wochen</a:t>
          </a:r>
          <a:endParaRPr lang="de-DE" dirty="0"/>
        </a:p>
      </dgm:t>
    </dgm:pt>
    <dgm:pt modelId="{09DA2FED-EB8C-4035-81DF-9B17138316ED}" type="parTrans" cxnId="{1BBED129-CEB3-42DB-ABED-FB214CB289B4}">
      <dgm:prSet/>
      <dgm:spPr/>
      <dgm:t>
        <a:bodyPr/>
        <a:lstStyle/>
        <a:p>
          <a:endParaRPr lang="de-DE"/>
        </a:p>
      </dgm:t>
    </dgm:pt>
    <dgm:pt modelId="{3AF2B847-5788-463C-AD7B-85C4AB8E4092}" type="sibTrans" cxnId="{1BBED129-CEB3-42DB-ABED-FB214CB289B4}">
      <dgm:prSet/>
      <dgm:spPr/>
      <dgm:t>
        <a:bodyPr/>
        <a:lstStyle/>
        <a:p>
          <a:endParaRPr lang="de-DE"/>
        </a:p>
      </dgm:t>
    </dgm:pt>
    <dgm:pt modelId="{0C61A16E-1AE6-46FB-B60E-68A7057BFD73}" type="pres">
      <dgm:prSet presAssocID="{738AFB11-1D94-40F9-A664-2DCB40E6B234}" presName="theList" presStyleCnt="0">
        <dgm:presLayoutVars>
          <dgm:dir/>
          <dgm:animLvl val="lvl"/>
          <dgm:resizeHandles val="exact"/>
        </dgm:presLayoutVars>
      </dgm:prSet>
      <dgm:spPr/>
    </dgm:pt>
    <dgm:pt modelId="{F8CBFFE6-2AA6-453D-A5F4-CC64D7F61058}" type="pres">
      <dgm:prSet presAssocID="{0A5DEFDB-4738-43B3-94C2-B026E8FF6B3C}" presName="compNode" presStyleCnt="0"/>
      <dgm:spPr/>
    </dgm:pt>
    <dgm:pt modelId="{078246B3-F697-4DCD-AC2A-F37332520ED7}" type="pres">
      <dgm:prSet presAssocID="{0A5DEFDB-4738-43B3-94C2-B026E8FF6B3C}" presName="noGeometry" presStyleCnt="0"/>
      <dgm:spPr/>
    </dgm:pt>
    <dgm:pt modelId="{D9EC14B4-029F-46F3-9AEB-23CAA820BCB6}" type="pres">
      <dgm:prSet presAssocID="{0A5DEFDB-4738-43B3-94C2-B026E8FF6B3C}" presName="childTextVisible" presStyleLbl="bgAccFollowNode1" presStyleIdx="0" presStyleCnt="3" custScaleX="48325" custScaleY="43040" custLinFactNeighborX="6992" custLinFactNeighborY="-672">
        <dgm:presLayoutVars>
          <dgm:bulletEnabled val="1"/>
        </dgm:presLayoutVars>
      </dgm:prSet>
      <dgm:spPr/>
      <dgm:t>
        <a:bodyPr/>
        <a:lstStyle/>
        <a:p>
          <a:endParaRPr lang="de-DE"/>
        </a:p>
      </dgm:t>
    </dgm:pt>
    <dgm:pt modelId="{10F10872-1F44-4BA4-A71A-2D4953169188}" type="pres">
      <dgm:prSet presAssocID="{0A5DEFDB-4738-43B3-94C2-B026E8FF6B3C}" presName="childTextHidden" presStyleLbl="bgAccFollowNode1" presStyleIdx="0" presStyleCnt="3"/>
      <dgm:spPr/>
      <dgm:t>
        <a:bodyPr/>
        <a:lstStyle/>
        <a:p>
          <a:endParaRPr lang="de-DE"/>
        </a:p>
      </dgm:t>
    </dgm:pt>
    <dgm:pt modelId="{D3748EE7-B80C-4DB0-B17C-C65B855BC549}" type="pres">
      <dgm:prSet presAssocID="{0A5DEFDB-4738-43B3-94C2-B026E8FF6B3C}" presName="parentText" presStyleLbl="node1" presStyleIdx="0" presStyleCnt="3" custScaleX="148685" custScaleY="147771" custLinFactNeighborX="6669" custLinFactNeighborY="0">
        <dgm:presLayoutVars>
          <dgm:chMax val="1"/>
          <dgm:bulletEnabled val="1"/>
        </dgm:presLayoutVars>
      </dgm:prSet>
      <dgm:spPr/>
      <dgm:t>
        <a:bodyPr/>
        <a:lstStyle/>
        <a:p>
          <a:endParaRPr lang="de-DE"/>
        </a:p>
      </dgm:t>
    </dgm:pt>
    <dgm:pt modelId="{36489F78-900F-47F2-A1F1-851679B44E6C}" type="pres">
      <dgm:prSet presAssocID="{0A5DEFDB-4738-43B3-94C2-B026E8FF6B3C}" presName="aSpace" presStyleCnt="0"/>
      <dgm:spPr/>
    </dgm:pt>
    <dgm:pt modelId="{C192CA1A-B17E-460A-BDB1-7D7A143D418B}" type="pres">
      <dgm:prSet presAssocID="{8AAF6870-85F1-4625-AED6-18BD71A32A3C}" presName="compNode" presStyleCnt="0"/>
      <dgm:spPr/>
    </dgm:pt>
    <dgm:pt modelId="{DF817331-B3DD-4E87-B7CA-8C85AE8F3C97}" type="pres">
      <dgm:prSet presAssocID="{8AAF6870-85F1-4625-AED6-18BD71A32A3C}" presName="noGeometry" presStyleCnt="0"/>
      <dgm:spPr/>
    </dgm:pt>
    <dgm:pt modelId="{15D0CEF3-6C25-4D1D-8DE2-11EBA8BFF5C1}" type="pres">
      <dgm:prSet presAssocID="{8AAF6870-85F1-4625-AED6-18BD71A32A3C}" presName="childTextVisible" presStyleLbl="bgAccFollowNode1" presStyleIdx="1" presStyleCnt="3" custScaleX="50087" custScaleY="45817" custLinFactNeighborX="-14488" custLinFactNeighborY="4144">
        <dgm:presLayoutVars>
          <dgm:bulletEnabled val="1"/>
        </dgm:presLayoutVars>
      </dgm:prSet>
      <dgm:spPr/>
      <dgm:t>
        <a:bodyPr/>
        <a:lstStyle/>
        <a:p>
          <a:endParaRPr lang="de-DE"/>
        </a:p>
      </dgm:t>
    </dgm:pt>
    <dgm:pt modelId="{2556FF3A-D121-47FF-9A02-CDEDA6D5698F}" type="pres">
      <dgm:prSet presAssocID="{8AAF6870-85F1-4625-AED6-18BD71A32A3C}" presName="childTextHidden" presStyleLbl="bgAccFollowNode1" presStyleIdx="1" presStyleCnt="3"/>
      <dgm:spPr/>
      <dgm:t>
        <a:bodyPr/>
        <a:lstStyle/>
        <a:p>
          <a:endParaRPr lang="de-DE"/>
        </a:p>
      </dgm:t>
    </dgm:pt>
    <dgm:pt modelId="{07570BEB-32B3-430E-AB88-A26BBDE5C8CB}" type="pres">
      <dgm:prSet presAssocID="{8AAF6870-85F1-4625-AED6-18BD71A32A3C}" presName="parentText" presStyleLbl="node1" presStyleIdx="1" presStyleCnt="3" custScaleX="148568" custScaleY="139540" custLinFactNeighborX="-48153" custLinFactNeighborY="6950">
        <dgm:presLayoutVars>
          <dgm:chMax val="1"/>
          <dgm:bulletEnabled val="1"/>
        </dgm:presLayoutVars>
      </dgm:prSet>
      <dgm:spPr/>
      <dgm:t>
        <a:bodyPr/>
        <a:lstStyle/>
        <a:p>
          <a:endParaRPr lang="de-DE"/>
        </a:p>
      </dgm:t>
    </dgm:pt>
    <dgm:pt modelId="{7CF9A6BE-9C1B-459F-9855-37B9B9E2D577}" type="pres">
      <dgm:prSet presAssocID="{8AAF6870-85F1-4625-AED6-18BD71A32A3C}" presName="aSpace" presStyleCnt="0"/>
      <dgm:spPr/>
    </dgm:pt>
    <dgm:pt modelId="{B27494C1-3CB6-48D7-BDCC-768ABBD8E271}" type="pres">
      <dgm:prSet presAssocID="{9DD3A1F7-BF35-4DBA-9607-F29C98E59791}" presName="compNode" presStyleCnt="0"/>
      <dgm:spPr/>
    </dgm:pt>
    <dgm:pt modelId="{27D2D47B-EDE6-4988-A9FF-C13EADB16B34}" type="pres">
      <dgm:prSet presAssocID="{9DD3A1F7-BF35-4DBA-9607-F29C98E59791}" presName="noGeometry" presStyleCnt="0"/>
      <dgm:spPr/>
    </dgm:pt>
    <dgm:pt modelId="{F5CB3537-45D8-4F7C-A762-FD57D896FC31}" type="pres">
      <dgm:prSet presAssocID="{9DD3A1F7-BF35-4DBA-9607-F29C98E59791}" presName="childTextVisible" presStyleLbl="bgAccFollowNode1" presStyleIdx="2" presStyleCnt="3" custScaleX="47812" custScaleY="46697" custLinFactNeighborX="-37302" custLinFactNeighborY="4267">
        <dgm:presLayoutVars>
          <dgm:bulletEnabled val="1"/>
        </dgm:presLayoutVars>
      </dgm:prSet>
      <dgm:spPr>
        <a:solidFill>
          <a:schemeClr val="accent6">
            <a:lumMod val="40000"/>
            <a:lumOff val="60000"/>
            <a:alpha val="90000"/>
          </a:schemeClr>
        </a:solidFill>
      </dgm:spPr>
      <dgm:t>
        <a:bodyPr/>
        <a:lstStyle/>
        <a:p>
          <a:endParaRPr lang="de-DE"/>
        </a:p>
      </dgm:t>
    </dgm:pt>
    <dgm:pt modelId="{8DC93168-84C1-4719-8B3E-6456ED8008D8}" type="pres">
      <dgm:prSet presAssocID="{9DD3A1F7-BF35-4DBA-9607-F29C98E59791}" presName="childTextHidden" presStyleLbl="bgAccFollowNode1" presStyleIdx="2" presStyleCnt="3"/>
      <dgm:spPr/>
      <dgm:t>
        <a:bodyPr/>
        <a:lstStyle/>
        <a:p>
          <a:endParaRPr lang="de-DE"/>
        </a:p>
      </dgm:t>
    </dgm:pt>
    <dgm:pt modelId="{6257DBBF-0088-4F77-B68B-7E89CAFD55C7}" type="pres">
      <dgm:prSet presAssocID="{9DD3A1F7-BF35-4DBA-9607-F29C98E59791}" presName="parentText" presStyleLbl="node1" presStyleIdx="2" presStyleCnt="3" custScaleX="138561" custScaleY="137282" custLinFactNeighborX="-88786" custLinFactNeighborY="5012">
        <dgm:presLayoutVars>
          <dgm:chMax val="1"/>
          <dgm:bulletEnabled val="1"/>
        </dgm:presLayoutVars>
      </dgm:prSet>
      <dgm:spPr/>
      <dgm:t>
        <a:bodyPr/>
        <a:lstStyle/>
        <a:p>
          <a:endParaRPr lang="de-DE"/>
        </a:p>
      </dgm:t>
    </dgm:pt>
  </dgm:ptLst>
  <dgm:cxnLst>
    <dgm:cxn modelId="{6B017C75-ABAB-4A37-A17B-D5A14E98CE1C}" type="presOf" srcId="{0A5DEFDB-4738-43B3-94C2-B026E8FF6B3C}" destId="{D3748EE7-B80C-4DB0-B17C-C65B855BC549}" srcOrd="0" destOrd="0" presId="urn:microsoft.com/office/officeart/2005/8/layout/hProcess6"/>
    <dgm:cxn modelId="{66BF5EF9-1519-4D5F-BDE1-284B473B9266}" type="presOf" srcId="{A9491B8D-9F4C-4532-8972-63EE80D756B1}" destId="{10F10872-1F44-4BA4-A71A-2D4953169188}" srcOrd="1" destOrd="0" presId="urn:microsoft.com/office/officeart/2005/8/layout/hProcess6"/>
    <dgm:cxn modelId="{24BA5F57-4098-4EE6-A335-D53F384A93D7}" type="presOf" srcId="{A9491B8D-9F4C-4532-8972-63EE80D756B1}" destId="{D9EC14B4-029F-46F3-9AEB-23CAA820BCB6}" srcOrd="0" destOrd="0" presId="urn:microsoft.com/office/officeart/2005/8/layout/hProcess6"/>
    <dgm:cxn modelId="{39236590-D9FB-403B-BAD4-029D222053CD}" type="presOf" srcId="{9DD3A1F7-BF35-4DBA-9607-F29C98E59791}" destId="{6257DBBF-0088-4F77-B68B-7E89CAFD55C7}" srcOrd="0" destOrd="0" presId="urn:microsoft.com/office/officeart/2005/8/layout/hProcess6"/>
    <dgm:cxn modelId="{D6DFCD57-1C1C-46B2-AA95-7DEAF099BB3F}" type="presOf" srcId="{0B2184F3-E815-48EC-A7E9-09CBD6EECC14}" destId="{2556FF3A-D121-47FF-9A02-CDEDA6D5698F}" srcOrd="1" destOrd="0" presId="urn:microsoft.com/office/officeart/2005/8/layout/hProcess6"/>
    <dgm:cxn modelId="{4F8315A8-F0ED-40AE-9D59-730D3203ECE9}" srcId="{738AFB11-1D94-40F9-A664-2DCB40E6B234}" destId="{0A5DEFDB-4738-43B3-94C2-B026E8FF6B3C}" srcOrd="0" destOrd="0" parTransId="{6339F5CD-016C-4E8A-8566-A852525CDE61}" sibTransId="{9BE0F4D7-6D14-4EA7-9553-3D673EB2F568}"/>
    <dgm:cxn modelId="{A0B5FD08-5D82-4DE4-9CBC-B6408FC1F612}" srcId="{738AFB11-1D94-40F9-A664-2DCB40E6B234}" destId="{8AAF6870-85F1-4625-AED6-18BD71A32A3C}" srcOrd="1" destOrd="0" parTransId="{8F26DD8F-C8C0-476A-96F1-F068A268733B}" sibTransId="{D8659C21-07C2-415A-8F40-3B564510E2AE}"/>
    <dgm:cxn modelId="{3CAC452B-5B36-4962-9346-C4489F8421E1}" srcId="{738AFB11-1D94-40F9-A664-2DCB40E6B234}" destId="{9DD3A1F7-BF35-4DBA-9607-F29C98E59791}" srcOrd="2" destOrd="0" parTransId="{04FC45E4-67E8-4826-B938-1EB07E280913}" sibTransId="{47ED6CB2-724A-4E38-A3BF-17DFB5728BF7}"/>
    <dgm:cxn modelId="{CEDA05AD-7CBB-4EEF-82C3-08E167A18CA5}" type="presOf" srcId="{0B2184F3-E815-48EC-A7E9-09CBD6EECC14}" destId="{15D0CEF3-6C25-4D1D-8DE2-11EBA8BFF5C1}" srcOrd="0" destOrd="0" presId="urn:microsoft.com/office/officeart/2005/8/layout/hProcess6"/>
    <dgm:cxn modelId="{C694F080-09C8-4EBE-B7FD-E68BFA943C71}" srcId="{0A5DEFDB-4738-43B3-94C2-B026E8FF6B3C}" destId="{A9491B8D-9F4C-4532-8972-63EE80D756B1}" srcOrd="0" destOrd="0" parTransId="{2B17C0D0-75EE-43C0-A40C-05CEDE5722B1}" sibTransId="{5AC566B5-079A-4711-A1D6-7926DA908E61}"/>
    <dgm:cxn modelId="{F49A7FCD-C1D9-4AAD-BFE2-CF4BBAB50329}" type="presOf" srcId="{738AFB11-1D94-40F9-A664-2DCB40E6B234}" destId="{0C61A16E-1AE6-46FB-B60E-68A7057BFD73}" srcOrd="0" destOrd="0" presId="urn:microsoft.com/office/officeart/2005/8/layout/hProcess6"/>
    <dgm:cxn modelId="{1BBED129-CEB3-42DB-ABED-FB214CB289B4}" srcId="{8AAF6870-85F1-4625-AED6-18BD71A32A3C}" destId="{0B2184F3-E815-48EC-A7E9-09CBD6EECC14}" srcOrd="0" destOrd="0" parTransId="{09DA2FED-EB8C-4035-81DF-9B17138316ED}" sibTransId="{3AF2B847-5788-463C-AD7B-85C4AB8E4092}"/>
    <dgm:cxn modelId="{FE4673D8-F3A5-45C9-926B-58E61CB91F6F}" type="presOf" srcId="{8AAF6870-85F1-4625-AED6-18BD71A32A3C}" destId="{07570BEB-32B3-430E-AB88-A26BBDE5C8CB}" srcOrd="0" destOrd="0" presId="urn:microsoft.com/office/officeart/2005/8/layout/hProcess6"/>
    <dgm:cxn modelId="{FBE31BF0-94D3-4B74-B8BB-8D6A612B9E4A}" type="presParOf" srcId="{0C61A16E-1AE6-46FB-B60E-68A7057BFD73}" destId="{F8CBFFE6-2AA6-453D-A5F4-CC64D7F61058}" srcOrd="0" destOrd="0" presId="urn:microsoft.com/office/officeart/2005/8/layout/hProcess6"/>
    <dgm:cxn modelId="{C92059C3-6DB5-4FF2-B89D-ACB69CB3A245}" type="presParOf" srcId="{F8CBFFE6-2AA6-453D-A5F4-CC64D7F61058}" destId="{078246B3-F697-4DCD-AC2A-F37332520ED7}" srcOrd="0" destOrd="0" presId="urn:microsoft.com/office/officeart/2005/8/layout/hProcess6"/>
    <dgm:cxn modelId="{62CE0A92-FE0C-4CF4-9CB3-12B3ED738912}" type="presParOf" srcId="{F8CBFFE6-2AA6-453D-A5F4-CC64D7F61058}" destId="{D9EC14B4-029F-46F3-9AEB-23CAA820BCB6}" srcOrd="1" destOrd="0" presId="urn:microsoft.com/office/officeart/2005/8/layout/hProcess6"/>
    <dgm:cxn modelId="{539B9497-15A4-476F-AED4-FE3629F53E4B}" type="presParOf" srcId="{F8CBFFE6-2AA6-453D-A5F4-CC64D7F61058}" destId="{10F10872-1F44-4BA4-A71A-2D4953169188}" srcOrd="2" destOrd="0" presId="urn:microsoft.com/office/officeart/2005/8/layout/hProcess6"/>
    <dgm:cxn modelId="{731A8E09-EFC4-4DD2-A2AF-851BA48D0322}" type="presParOf" srcId="{F8CBFFE6-2AA6-453D-A5F4-CC64D7F61058}" destId="{D3748EE7-B80C-4DB0-B17C-C65B855BC549}" srcOrd="3" destOrd="0" presId="urn:microsoft.com/office/officeart/2005/8/layout/hProcess6"/>
    <dgm:cxn modelId="{27772FB2-6882-4967-BC3D-D4799EF0978F}" type="presParOf" srcId="{0C61A16E-1AE6-46FB-B60E-68A7057BFD73}" destId="{36489F78-900F-47F2-A1F1-851679B44E6C}" srcOrd="1" destOrd="0" presId="urn:microsoft.com/office/officeart/2005/8/layout/hProcess6"/>
    <dgm:cxn modelId="{BD86A457-8FFD-4361-90FC-8096DDEBEFC9}" type="presParOf" srcId="{0C61A16E-1AE6-46FB-B60E-68A7057BFD73}" destId="{C192CA1A-B17E-460A-BDB1-7D7A143D418B}" srcOrd="2" destOrd="0" presId="urn:microsoft.com/office/officeart/2005/8/layout/hProcess6"/>
    <dgm:cxn modelId="{7DAC5EA2-333E-4AC0-AEE7-1976F02AE24B}" type="presParOf" srcId="{C192CA1A-B17E-460A-BDB1-7D7A143D418B}" destId="{DF817331-B3DD-4E87-B7CA-8C85AE8F3C97}" srcOrd="0" destOrd="0" presId="urn:microsoft.com/office/officeart/2005/8/layout/hProcess6"/>
    <dgm:cxn modelId="{E7A8BE7E-BA02-4120-B461-83F605E0BEF9}" type="presParOf" srcId="{C192CA1A-B17E-460A-BDB1-7D7A143D418B}" destId="{15D0CEF3-6C25-4D1D-8DE2-11EBA8BFF5C1}" srcOrd="1" destOrd="0" presId="urn:microsoft.com/office/officeart/2005/8/layout/hProcess6"/>
    <dgm:cxn modelId="{1B85E1B9-ECBA-4D31-B0DB-0C8B30E7164F}" type="presParOf" srcId="{C192CA1A-B17E-460A-BDB1-7D7A143D418B}" destId="{2556FF3A-D121-47FF-9A02-CDEDA6D5698F}" srcOrd="2" destOrd="0" presId="urn:microsoft.com/office/officeart/2005/8/layout/hProcess6"/>
    <dgm:cxn modelId="{DC8646D3-49F7-483C-BBF3-441614FB977B}" type="presParOf" srcId="{C192CA1A-B17E-460A-BDB1-7D7A143D418B}" destId="{07570BEB-32B3-430E-AB88-A26BBDE5C8CB}" srcOrd="3" destOrd="0" presId="urn:microsoft.com/office/officeart/2005/8/layout/hProcess6"/>
    <dgm:cxn modelId="{935B861D-29A2-404D-A90B-34D413EA7C4B}" type="presParOf" srcId="{0C61A16E-1AE6-46FB-B60E-68A7057BFD73}" destId="{7CF9A6BE-9C1B-459F-9855-37B9B9E2D577}" srcOrd="3" destOrd="0" presId="urn:microsoft.com/office/officeart/2005/8/layout/hProcess6"/>
    <dgm:cxn modelId="{9DEE2E34-C430-4CE9-A018-AAFBE7C59390}" type="presParOf" srcId="{0C61A16E-1AE6-46FB-B60E-68A7057BFD73}" destId="{B27494C1-3CB6-48D7-BDCC-768ABBD8E271}" srcOrd="4" destOrd="0" presId="urn:microsoft.com/office/officeart/2005/8/layout/hProcess6"/>
    <dgm:cxn modelId="{22C06DCC-75CC-4A71-A706-22260973DB68}" type="presParOf" srcId="{B27494C1-3CB6-48D7-BDCC-768ABBD8E271}" destId="{27D2D47B-EDE6-4988-A9FF-C13EADB16B34}" srcOrd="0" destOrd="0" presId="urn:microsoft.com/office/officeart/2005/8/layout/hProcess6"/>
    <dgm:cxn modelId="{EF44EF2D-ECA8-4EBA-8F8F-6801273AB918}" type="presParOf" srcId="{B27494C1-3CB6-48D7-BDCC-768ABBD8E271}" destId="{F5CB3537-45D8-4F7C-A762-FD57D896FC31}" srcOrd="1" destOrd="0" presId="urn:microsoft.com/office/officeart/2005/8/layout/hProcess6"/>
    <dgm:cxn modelId="{E41EDFFB-CB25-42BD-832C-6DB9839CCB11}" type="presParOf" srcId="{B27494C1-3CB6-48D7-BDCC-768ABBD8E271}" destId="{8DC93168-84C1-4719-8B3E-6456ED8008D8}" srcOrd="2" destOrd="0" presId="urn:microsoft.com/office/officeart/2005/8/layout/hProcess6"/>
    <dgm:cxn modelId="{1D88E113-2FC9-4500-A23A-8CEDAA973A7C}" type="presParOf" srcId="{B27494C1-3CB6-48D7-BDCC-768ABBD8E271}" destId="{6257DBBF-0088-4F77-B68B-7E89CAFD55C7}"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8AFB11-1D94-40F9-A664-2DCB40E6B234}" type="doc">
      <dgm:prSet loTypeId="urn:microsoft.com/office/officeart/2005/8/layout/hProcess6" loCatId="process" qsTypeId="urn:microsoft.com/office/officeart/2005/8/quickstyle/simple1" qsCatId="simple" csTypeId="urn:microsoft.com/office/officeart/2005/8/colors/accent1_2" csCatId="accent1" phldr="1"/>
      <dgm:spPr/>
    </dgm:pt>
    <dgm:pt modelId="{0A5DEFDB-4738-43B3-94C2-B026E8FF6B3C}">
      <dgm:prSet phldrT="[Text]" custT="1"/>
      <dgm:spPr>
        <a:solidFill>
          <a:schemeClr val="accent6">
            <a:lumMod val="50000"/>
          </a:schemeClr>
        </a:solidFill>
      </dgm:spPr>
      <dgm:t>
        <a:bodyPr/>
        <a:lstStyle/>
        <a:p>
          <a:r>
            <a:rPr lang="de-DE" sz="1600" dirty="0" smtClean="0"/>
            <a:t>Breiter </a:t>
          </a:r>
          <a:r>
            <a:rPr lang="de-DE" sz="1600" dirty="0" err="1" smtClean="0"/>
            <a:t>transmuraler</a:t>
          </a:r>
          <a:r>
            <a:rPr lang="de-DE" sz="1600" dirty="0" smtClean="0"/>
            <a:t> Defekt des Analkanals </a:t>
          </a:r>
        </a:p>
        <a:p>
          <a:r>
            <a:rPr lang="de-DE" sz="1600" dirty="0" smtClean="0"/>
            <a:t>im mittleren </a:t>
          </a:r>
          <a:r>
            <a:rPr lang="de-DE" sz="1600" dirty="0" err="1" smtClean="0"/>
            <a:t>Sphinkterdrittel</a:t>
          </a:r>
          <a:r>
            <a:rPr lang="de-DE" sz="1600" dirty="0" smtClean="0"/>
            <a:t> mit hufeisenförmig angrenzender </a:t>
          </a:r>
          <a:r>
            <a:rPr lang="de-DE" sz="1600" dirty="0" err="1" smtClean="0"/>
            <a:t>intersphinktärer</a:t>
          </a:r>
          <a:r>
            <a:rPr lang="de-DE" sz="1600" dirty="0" smtClean="0"/>
            <a:t> und im M. </a:t>
          </a:r>
          <a:r>
            <a:rPr lang="de-DE" sz="1600" dirty="0" err="1" smtClean="0"/>
            <a:t>levator</a:t>
          </a:r>
          <a:r>
            <a:rPr lang="de-DE" sz="1600" dirty="0" smtClean="0"/>
            <a:t> </a:t>
          </a:r>
          <a:r>
            <a:rPr lang="de-DE" sz="1600" dirty="0" err="1" smtClean="0"/>
            <a:t>ani</a:t>
          </a:r>
          <a:r>
            <a:rPr lang="de-DE" sz="1600" dirty="0" smtClean="0"/>
            <a:t> intramuskulärer Gas-Flüssigkeitskollektion.</a:t>
          </a:r>
          <a:endParaRPr lang="de-DE" sz="1600" dirty="0"/>
        </a:p>
      </dgm:t>
    </dgm:pt>
    <dgm:pt modelId="{6339F5CD-016C-4E8A-8566-A852525CDE61}" type="parTrans" cxnId="{4F8315A8-F0ED-40AE-9D59-730D3203ECE9}">
      <dgm:prSet/>
      <dgm:spPr/>
      <dgm:t>
        <a:bodyPr/>
        <a:lstStyle/>
        <a:p>
          <a:endParaRPr lang="de-DE"/>
        </a:p>
      </dgm:t>
    </dgm:pt>
    <dgm:pt modelId="{9BE0F4D7-6D14-4EA7-9553-3D673EB2F568}" type="sibTrans" cxnId="{4F8315A8-F0ED-40AE-9D59-730D3203ECE9}">
      <dgm:prSet/>
      <dgm:spPr/>
      <dgm:t>
        <a:bodyPr/>
        <a:lstStyle/>
        <a:p>
          <a:endParaRPr lang="de-DE"/>
        </a:p>
      </dgm:t>
    </dgm:pt>
    <dgm:pt modelId="{A9491B8D-9F4C-4532-8972-63EE80D756B1}">
      <dgm:prSet/>
      <dgm:spPr>
        <a:solidFill>
          <a:schemeClr val="accent6">
            <a:lumMod val="40000"/>
            <a:lumOff val="60000"/>
          </a:schemeClr>
        </a:solidFill>
      </dgm:spPr>
      <dgm:t>
        <a:bodyPr/>
        <a:lstStyle/>
        <a:p>
          <a:r>
            <a:rPr lang="de-DE" dirty="0" smtClean="0"/>
            <a:t>?</a:t>
          </a:r>
          <a:endParaRPr lang="de-DE" dirty="0"/>
        </a:p>
      </dgm:t>
    </dgm:pt>
    <dgm:pt modelId="{2B17C0D0-75EE-43C0-A40C-05CEDE5722B1}" type="parTrans" cxnId="{C694F080-09C8-4EBE-B7FD-E68BFA943C71}">
      <dgm:prSet/>
      <dgm:spPr/>
      <dgm:t>
        <a:bodyPr/>
        <a:lstStyle/>
        <a:p>
          <a:endParaRPr lang="de-DE"/>
        </a:p>
      </dgm:t>
    </dgm:pt>
    <dgm:pt modelId="{5AC566B5-079A-4711-A1D6-7926DA908E61}" type="sibTrans" cxnId="{C694F080-09C8-4EBE-B7FD-E68BFA943C71}">
      <dgm:prSet/>
      <dgm:spPr/>
      <dgm:t>
        <a:bodyPr/>
        <a:lstStyle/>
        <a:p>
          <a:endParaRPr lang="de-DE"/>
        </a:p>
      </dgm:t>
    </dgm:pt>
    <dgm:pt modelId="{0C61A16E-1AE6-46FB-B60E-68A7057BFD73}" type="pres">
      <dgm:prSet presAssocID="{738AFB11-1D94-40F9-A664-2DCB40E6B234}" presName="theList" presStyleCnt="0">
        <dgm:presLayoutVars>
          <dgm:dir/>
          <dgm:animLvl val="lvl"/>
          <dgm:resizeHandles val="exact"/>
        </dgm:presLayoutVars>
      </dgm:prSet>
      <dgm:spPr/>
    </dgm:pt>
    <dgm:pt modelId="{F8CBFFE6-2AA6-453D-A5F4-CC64D7F61058}" type="pres">
      <dgm:prSet presAssocID="{0A5DEFDB-4738-43B3-94C2-B026E8FF6B3C}" presName="compNode" presStyleCnt="0"/>
      <dgm:spPr/>
    </dgm:pt>
    <dgm:pt modelId="{078246B3-F697-4DCD-AC2A-F37332520ED7}" type="pres">
      <dgm:prSet presAssocID="{0A5DEFDB-4738-43B3-94C2-B026E8FF6B3C}" presName="noGeometry" presStyleCnt="0"/>
      <dgm:spPr/>
    </dgm:pt>
    <dgm:pt modelId="{D9EC14B4-029F-46F3-9AEB-23CAA820BCB6}" type="pres">
      <dgm:prSet presAssocID="{0A5DEFDB-4738-43B3-94C2-B026E8FF6B3C}" presName="childTextVisible" presStyleLbl="bgAccFollowNode1" presStyleIdx="0" presStyleCnt="1" custScaleX="48325" custScaleY="43040" custLinFactX="38087" custLinFactNeighborX="100000" custLinFactNeighborY="4859">
        <dgm:presLayoutVars>
          <dgm:bulletEnabled val="1"/>
        </dgm:presLayoutVars>
      </dgm:prSet>
      <dgm:spPr/>
      <dgm:t>
        <a:bodyPr/>
        <a:lstStyle/>
        <a:p>
          <a:endParaRPr lang="de-DE"/>
        </a:p>
      </dgm:t>
    </dgm:pt>
    <dgm:pt modelId="{10F10872-1F44-4BA4-A71A-2D4953169188}" type="pres">
      <dgm:prSet presAssocID="{0A5DEFDB-4738-43B3-94C2-B026E8FF6B3C}" presName="childTextHidden" presStyleLbl="bgAccFollowNode1" presStyleIdx="0" presStyleCnt="1"/>
      <dgm:spPr/>
      <dgm:t>
        <a:bodyPr/>
        <a:lstStyle/>
        <a:p>
          <a:endParaRPr lang="de-DE"/>
        </a:p>
      </dgm:t>
    </dgm:pt>
    <dgm:pt modelId="{D3748EE7-B80C-4DB0-B17C-C65B855BC549}" type="pres">
      <dgm:prSet presAssocID="{0A5DEFDB-4738-43B3-94C2-B026E8FF6B3C}" presName="parentText" presStyleLbl="node1" presStyleIdx="0" presStyleCnt="1" custScaleX="732803" custScaleY="147771" custLinFactNeighborX="-45876" custLinFactNeighborY="8330">
        <dgm:presLayoutVars>
          <dgm:chMax val="1"/>
          <dgm:bulletEnabled val="1"/>
        </dgm:presLayoutVars>
      </dgm:prSet>
      <dgm:spPr/>
      <dgm:t>
        <a:bodyPr/>
        <a:lstStyle/>
        <a:p>
          <a:endParaRPr lang="de-DE"/>
        </a:p>
      </dgm:t>
    </dgm:pt>
  </dgm:ptLst>
  <dgm:cxnLst>
    <dgm:cxn modelId="{24BA5F57-4098-4EE6-A335-D53F384A93D7}" type="presOf" srcId="{A9491B8D-9F4C-4532-8972-63EE80D756B1}" destId="{D9EC14B4-029F-46F3-9AEB-23CAA820BCB6}" srcOrd="0" destOrd="0" presId="urn:microsoft.com/office/officeart/2005/8/layout/hProcess6"/>
    <dgm:cxn modelId="{C694F080-09C8-4EBE-B7FD-E68BFA943C71}" srcId="{0A5DEFDB-4738-43B3-94C2-B026E8FF6B3C}" destId="{A9491B8D-9F4C-4532-8972-63EE80D756B1}" srcOrd="0" destOrd="0" parTransId="{2B17C0D0-75EE-43C0-A40C-05CEDE5722B1}" sibTransId="{5AC566B5-079A-4711-A1D6-7926DA908E61}"/>
    <dgm:cxn modelId="{6B017C75-ABAB-4A37-A17B-D5A14E98CE1C}" type="presOf" srcId="{0A5DEFDB-4738-43B3-94C2-B026E8FF6B3C}" destId="{D3748EE7-B80C-4DB0-B17C-C65B855BC549}" srcOrd="0" destOrd="0" presId="urn:microsoft.com/office/officeart/2005/8/layout/hProcess6"/>
    <dgm:cxn modelId="{66BF5EF9-1519-4D5F-BDE1-284B473B9266}" type="presOf" srcId="{A9491B8D-9F4C-4532-8972-63EE80D756B1}" destId="{10F10872-1F44-4BA4-A71A-2D4953169188}" srcOrd="1" destOrd="0" presId="urn:microsoft.com/office/officeart/2005/8/layout/hProcess6"/>
    <dgm:cxn modelId="{4F8315A8-F0ED-40AE-9D59-730D3203ECE9}" srcId="{738AFB11-1D94-40F9-A664-2DCB40E6B234}" destId="{0A5DEFDB-4738-43B3-94C2-B026E8FF6B3C}" srcOrd="0" destOrd="0" parTransId="{6339F5CD-016C-4E8A-8566-A852525CDE61}" sibTransId="{9BE0F4D7-6D14-4EA7-9553-3D673EB2F568}"/>
    <dgm:cxn modelId="{F49A7FCD-C1D9-4AAD-BFE2-CF4BBAB50329}" type="presOf" srcId="{738AFB11-1D94-40F9-A664-2DCB40E6B234}" destId="{0C61A16E-1AE6-46FB-B60E-68A7057BFD73}" srcOrd="0" destOrd="0" presId="urn:microsoft.com/office/officeart/2005/8/layout/hProcess6"/>
    <dgm:cxn modelId="{FBE31BF0-94D3-4B74-B8BB-8D6A612B9E4A}" type="presParOf" srcId="{0C61A16E-1AE6-46FB-B60E-68A7057BFD73}" destId="{F8CBFFE6-2AA6-453D-A5F4-CC64D7F61058}" srcOrd="0" destOrd="0" presId="urn:microsoft.com/office/officeart/2005/8/layout/hProcess6"/>
    <dgm:cxn modelId="{C92059C3-6DB5-4FF2-B89D-ACB69CB3A245}" type="presParOf" srcId="{F8CBFFE6-2AA6-453D-A5F4-CC64D7F61058}" destId="{078246B3-F697-4DCD-AC2A-F37332520ED7}" srcOrd="0" destOrd="0" presId="urn:microsoft.com/office/officeart/2005/8/layout/hProcess6"/>
    <dgm:cxn modelId="{62CE0A92-FE0C-4CF4-9CB3-12B3ED738912}" type="presParOf" srcId="{F8CBFFE6-2AA6-453D-A5F4-CC64D7F61058}" destId="{D9EC14B4-029F-46F3-9AEB-23CAA820BCB6}" srcOrd="1" destOrd="0" presId="urn:microsoft.com/office/officeart/2005/8/layout/hProcess6"/>
    <dgm:cxn modelId="{539B9497-15A4-476F-AED4-FE3629F53E4B}" type="presParOf" srcId="{F8CBFFE6-2AA6-453D-A5F4-CC64D7F61058}" destId="{10F10872-1F44-4BA4-A71A-2D4953169188}" srcOrd="2" destOrd="0" presId="urn:microsoft.com/office/officeart/2005/8/layout/hProcess6"/>
    <dgm:cxn modelId="{731A8E09-EFC4-4DD2-A2AF-851BA48D0322}" type="presParOf" srcId="{F8CBFFE6-2AA6-453D-A5F4-CC64D7F61058}" destId="{D3748EE7-B80C-4DB0-B17C-C65B855BC549}"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C14B4-029F-46F3-9AEB-23CAA820BCB6}">
      <dsp:nvSpPr>
        <dsp:cNvPr id="0" name=""/>
        <dsp:cNvSpPr/>
      </dsp:nvSpPr>
      <dsp:spPr>
        <a:xfrm>
          <a:off x="1385250" y="1258637"/>
          <a:ext cx="900318" cy="700923"/>
        </a:xfrm>
        <a:prstGeom prst="rightArrow">
          <a:avLst>
            <a:gd name="adj1" fmla="val 70000"/>
            <a:gd name="adj2" fmla="val 50000"/>
          </a:avLst>
        </a:prstGeom>
        <a:solidFill>
          <a:schemeClr val="accent6">
            <a:lumMod val="40000"/>
            <a:lumOff val="6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lvl="0" algn="ctr" defTabSz="400050">
            <a:lnSpc>
              <a:spcPct val="90000"/>
            </a:lnSpc>
            <a:spcBef>
              <a:spcPct val="0"/>
            </a:spcBef>
            <a:spcAft>
              <a:spcPct val="35000"/>
            </a:spcAft>
          </a:pPr>
          <a:r>
            <a:rPr lang="de-DE" sz="900" kern="1200" dirty="0" smtClean="0"/>
            <a:t>4 Wochen</a:t>
          </a:r>
          <a:endParaRPr lang="de-DE" sz="900" kern="1200" dirty="0"/>
        </a:p>
      </dsp:txBody>
      <dsp:txXfrm>
        <a:off x="1610330" y="1363775"/>
        <a:ext cx="438905" cy="490647"/>
      </dsp:txXfrm>
    </dsp:sp>
    <dsp:sp modelId="{D3748EE7-B80C-4DB0-B17C-C65B855BC549}">
      <dsp:nvSpPr>
        <dsp:cNvPr id="0" name=""/>
        <dsp:cNvSpPr/>
      </dsp:nvSpPr>
      <dsp:spPr>
        <a:xfrm>
          <a:off x="62490" y="800553"/>
          <a:ext cx="1546508" cy="1638980"/>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DE" sz="1400" kern="1200" dirty="0" smtClean="0"/>
            <a:t>Anlage doppelläufiges </a:t>
          </a:r>
          <a:r>
            <a:rPr lang="de-DE" sz="1400" kern="1200" dirty="0" err="1" smtClean="0"/>
            <a:t>Colostoma</a:t>
          </a:r>
          <a:endParaRPr lang="de-DE" sz="1400" kern="1200" dirty="0"/>
        </a:p>
      </dsp:txBody>
      <dsp:txXfrm>
        <a:off x="288971" y="1040576"/>
        <a:ext cx="1093546" cy="1158934"/>
      </dsp:txXfrm>
    </dsp:sp>
    <dsp:sp modelId="{15D0CEF3-6C25-4D1D-8DE2-11EBA8BFF5C1}">
      <dsp:nvSpPr>
        <dsp:cNvPr id="0" name=""/>
        <dsp:cNvSpPr/>
      </dsp:nvSpPr>
      <dsp:spPr>
        <a:xfrm>
          <a:off x="3805040" y="1314456"/>
          <a:ext cx="933145" cy="746148"/>
        </a:xfrm>
        <a:prstGeom prst="rightArrow">
          <a:avLst>
            <a:gd name="adj1" fmla="val 70000"/>
            <a:gd name="adj2" fmla="val 50000"/>
          </a:avLst>
        </a:prstGeom>
        <a:solidFill>
          <a:schemeClr val="accent6">
            <a:lumMod val="40000"/>
            <a:lumOff val="6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lvl="0" algn="ctr" defTabSz="400050">
            <a:lnSpc>
              <a:spcPct val="90000"/>
            </a:lnSpc>
            <a:spcBef>
              <a:spcPct val="0"/>
            </a:spcBef>
            <a:spcAft>
              <a:spcPct val="35000"/>
            </a:spcAft>
          </a:pPr>
          <a:r>
            <a:rPr lang="de-DE" sz="900" kern="1200" dirty="0" smtClean="0"/>
            <a:t>3 Monate</a:t>
          </a:r>
          <a:endParaRPr lang="de-DE" sz="900" kern="1200" dirty="0"/>
        </a:p>
      </dsp:txBody>
      <dsp:txXfrm>
        <a:off x="4038326" y="1426378"/>
        <a:ext cx="454908" cy="522304"/>
      </dsp:txXfrm>
    </dsp:sp>
    <dsp:sp modelId="{07570BEB-32B3-430E-AB88-A26BBDE5C8CB}">
      <dsp:nvSpPr>
        <dsp:cNvPr id="0" name=""/>
        <dsp:cNvSpPr/>
      </dsp:nvSpPr>
      <dsp:spPr>
        <a:xfrm>
          <a:off x="2304554" y="863426"/>
          <a:ext cx="1713791" cy="1642716"/>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DE" sz="1400" kern="1200" dirty="0" smtClean="0"/>
            <a:t>Radio-Chemotherapie (54GY, </a:t>
          </a:r>
          <a:r>
            <a:rPr lang="de-DE" sz="1400" kern="1200" dirty="0" err="1" smtClean="0"/>
            <a:t>Mitomycin</a:t>
          </a:r>
          <a:r>
            <a:rPr lang="de-DE" sz="1400" kern="1200" dirty="0" smtClean="0"/>
            <a:t> C, </a:t>
          </a:r>
          <a:r>
            <a:rPr lang="de-DE" sz="1400" kern="1200" dirty="0" err="1" smtClean="0"/>
            <a:t>Xeloda</a:t>
          </a:r>
          <a:r>
            <a:rPr lang="de-DE" sz="1400" kern="1200" dirty="0" smtClean="0"/>
            <a:t>) für 6 Wochen</a:t>
          </a:r>
          <a:endParaRPr lang="de-DE" sz="1400" kern="1200" dirty="0"/>
        </a:p>
      </dsp:txBody>
      <dsp:txXfrm>
        <a:off x="2555533" y="1103996"/>
        <a:ext cx="1211833" cy="1161576"/>
      </dsp:txXfrm>
    </dsp:sp>
    <dsp:sp modelId="{F5CB3537-45D8-4F7C-A762-FD57D896FC31}">
      <dsp:nvSpPr>
        <dsp:cNvPr id="0" name=""/>
        <dsp:cNvSpPr/>
      </dsp:nvSpPr>
      <dsp:spPr>
        <a:xfrm>
          <a:off x="6136735" y="1309293"/>
          <a:ext cx="890761" cy="760479"/>
        </a:xfrm>
        <a:prstGeom prst="rightArrow">
          <a:avLst>
            <a:gd name="adj1" fmla="val 70000"/>
            <a:gd name="adj2" fmla="val 50000"/>
          </a:avLst>
        </a:prstGeom>
        <a:solidFill>
          <a:schemeClr val="accent6">
            <a:lumMod val="40000"/>
            <a:lumOff val="6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lvl="0" algn="ctr" defTabSz="400050">
            <a:lnSpc>
              <a:spcPct val="90000"/>
            </a:lnSpc>
            <a:spcBef>
              <a:spcPct val="0"/>
            </a:spcBef>
            <a:spcAft>
              <a:spcPct val="35000"/>
            </a:spcAft>
          </a:pPr>
          <a:r>
            <a:rPr lang="de-DE" sz="900" kern="1200" dirty="0" smtClean="0"/>
            <a:t>1 Monat</a:t>
          </a:r>
          <a:endParaRPr lang="de-DE" sz="900" kern="1200" dirty="0"/>
        </a:p>
      </dsp:txBody>
      <dsp:txXfrm>
        <a:off x="6359426" y="1423365"/>
        <a:ext cx="434246" cy="532335"/>
      </dsp:txXfrm>
    </dsp:sp>
    <dsp:sp modelId="{6257DBBF-0088-4F77-B68B-7E89CAFD55C7}">
      <dsp:nvSpPr>
        <dsp:cNvPr id="0" name=""/>
        <dsp:cNvSpPr/>
      </dsp:nvSpPr>
      <dsp:spPr>
        <a:xfrm>
          <a:off x="4762433" y="949238"/>
          <a:ext cx="1512097" cy="1434986"/>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DE" sz="1400" kern="1200" dirty="0" smtClean="0"/>
            <a:t>Erneutes </a:t>
          </a:r>
          <a:r>
            <a:rPr lang="de-DE" sz="1400" kern="1200" dirty="0" err="1" smtClean="0"/>
            <a:t>Staging</a:t>
          </a:r>
          <a:r>
            <a:rPr lang="de-DE" sz="1400" kern="1200" dirty="0" smtClean="0"/>
            <a:t>: Gutes Ansprechen, noch Restbefund</a:t>
          </a:r>
          <a:endParaRPr lang="de-DE" sz="1400" kern="1200" dirty="0"/>
        </a:p>
      </dsp:txBody>
      <dsp:txXfrm>
        <a:off x="4983874" y="1159387"/>
        <a:ext cx="1069215" cy="1014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C14B4-029F-46F3-9AEB-23CAA820BCB6}">
      <dsp:nvSpPr>
        <dsp:cNvPr id="0" name=""/>
        <dsp:cNvSpPr/>
      </dsp:nvSpPr>
      <dsp:spPr>
        <a:xfrm>
          <a:off x="1365359" y="1242464"/>
          <a:ext cx="940608" cy="732290"/>
        </a:xfrm>
        <a:prstGeom prst="rightArrow">
          <a:avLst>
            <a:gd name="adj1" fmla="val 70000"/>
            <a:gd name="adj2" fmla="val 50000"/>
          </a:avLst>
        </a:prstGeom>
        <a:solidFill>
          <a:schemeClr val="accent6">
            <a:lumMod val="40000"/>
            <a:lumOff val="6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lvl="0" algn="ctr" defTabSz="444500">
            <a:lnSpc>
              <a:spcPct val="90000"/>
            </a:lnSpc>
            <a:spcBef>
              <a:spcPct val="0"/>
            </a:spcBef>
            <a:spcAft>
              <a:spcPct val="35000"/>
            </a:spcAft>
          </a:pPr>
          <a:endParaRPr lang="de-DE" sz="1000" kern="1200" dirty="0"/>
        </a:p>
      </dsp:txBody>
      <dsp:txXfrm>
        <a:off x="1600511" y="1352308"/>
        <a:ext cx="458546" cy="512603"/>
      </dsp:txXfrm>
    </dsp:sp>
    <dsp:sp modelId="{D3748EE7-B80C-4DB0-B17C-C65B855BC549}">
      <dsp:nvSpPr>
        <dsp:cNvPr id="0" name=""/>
        <dsp:cNvSpPr/>
      </dsp:nvSpPr>
      <dsp:spPr>
        <a:xfrm>
          <a:off x="67752" y="900981"/>
          <a:ext cx="1447018" cy="1438123"/>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DE" sz="1400" kern="1200" dirty="0" smtClean="0"/>
            <a:t>Beginn Beckenbodentraining mit Biofeedback</a:t>
          </a:r>
          <a:endParaRPr lang="de-DE" sz="1400" kern="1200" dirty="0"/>
        </a:p>
      </dsp:txBody>
      <dsp:txXfrm>
        <a:off x="279663" y="1111589"/>
        <a:ext cx="1023196" cy="1016907"/>
      </dsp:txXfrm>
    </dsp:sp>
    <dsp:sp modelId="{15D0CEF3-6C25-4D1D-8DE2-11EBA8BFF5C1}">
      <dsp:nvSpPr>
        <dsp:cNvPr id="0" name=""/>
        <dsp:cNvSpPr/>
      </dsp:nvSpPr>
      <dsp:spPr>
        <a:xfrm>
          <a:off x="3721133" y="1300780"/>
          <a:ext cx="974904" cy="779538"/>
        </a:xfrm>
        <a:prstGeom prst="rightArrow">
          <a:avLst>
            <a:gd name="adj1" fmla="val 70000"/>
            <a:gd name="adj2" fmla="val 50000"/>
          </a:avLst>
        </a:prstGeom>
        <a:solidFill>
          <a:schemeClr val="accent6">
            <a:lumMod val="40000"/>
            <a:lumOff val="6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lvl="0" algn="ctr" defTabSz="444500">
            <a:lnSpc>
              <a:spcPct val="90000"/>
            </a:lnSpc>
            <a:spcBef>
              <a:spcPct val="0"/>
            </a:spcBef>
            <a:spcAft>
              <a:spcPct val="35000"/>
            </a:spcAft>
          </a:pPr>
          <a:r>
            <a:rPr lang="de-DE" sz="1000" kern="1200" dirty="0" smtClean="0"/>
            <a:t>6 Wochen</a:t>
          </a:r>
          <a:endParaRPr lang="de-DE" sz="1000" kern="1200" dirty="0"/>
        </a:p>
      </dsp:txBody>
      <dsp:txXfrm>
        <a:off x="3964859" y="1417711"/>
        <a:ext cx="475266" cy="545676"/>
      </dsp:txXfrm>
    </dsp:sp>
    <dsp:sp modelId="{07570BEB-32B3-430E-AB88-A26BBDE5C8CB}">
      <dsp:nvSpPr>
        <dsp:cNvPr id="0" name=""/>
        <dsp:cNvSpPr/>
      </dsp:nvSpPr>
      <dsp:spPr>
        <a:xfrm>
          <a:off x="2325802" y="1008672"/>
          <a:ext cx="1445880" cy="1358018"/>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sz="1500" kern="1200" dirty="0" smtClean="0"/>
            <a:t>Schmerzen, schleimig-blutiger Ausfluss anal</a:t>
          </a:r>
          <a:endParaRPr lang="de-DE" sz="1500" kern="1200" dirty="0"/>
        </a:p>
      </dsp:txBody>
      <dsp:txXfrm>
        <a:off x="2537546" y="1207549"/>
        <a:ext cx="1022392" cy="960264"/>
      </dsp:txXfrm>
    </dsp:sp>
    <dsp:sp modelId="{F5CB3537-45D8-4F7C-A762-FD57D896FC31}">
      <dsp:nvSpPr>
        <dsp:cNvPr id="0" name=""/>
        <dsp:cNvSpPr/>
      </dsp:nvSpPr>
      <dsp:spPr>
        <a:xfrm>
          <a:off x="6041536" y="1295387"/>
          <a:ext cx="930623" cy="794511"/>
        </a:xfrm>
        <a:prstGeom prst="rightArrow">
          <a:avLst>
            <a:gd name="adj1" fmla="val 70000"/>
            <a:gd name="adj2" fmla="val 50000"/>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57DBBF-0088-4F77-B68B-7E89CAFD55C7}">
      <dsp:nvSpPr>
        <dsp:cNvPr id="0" name=""/>
        <dsp:cNvSpPr/>
      </dsp:nvSpPr>
      <dsp:spPr>
        <a:xfrm>
          <a:off x="4721370" y="1000799"/>
          <a:ext cx="1348490" cy="1336043"/>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DE" sz="1400" kern="1200" dirty="0" smtClean="0"/>
            <a:t>Vorstellung</a:t>
          </a:r>
          <a:r>
            <a:rPr lang="de-DE" sz="1400" kern="1200" baseline="0" dirty="0" smtClean="0"/>
            <a:t> Proktologie</a:t>
          </a:r>
          <a:endParaRPr lang="de-DE" sz="1400" kern="1200" dirty="0"/>
        </a:p>
      </dsp:txBody>
      <dsp:txXfrm>
        <a:off x="4918852" y="1196458"/>
        <a:ext cx="953526" cy="944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C14B4-029F-46F3-9AEB-23CAA820BCB6}">
      <dsp:nvSpPr>
        <dsp:cNvPr id="0" name=""/>
        <dsp:cNvSpPr/>
      </dsp:nvSpPr>
      <dsp:spPr>
        <a:xfrm>
          <a:off x="7181644" y="576070"/>
          <a:ext cx="955259" cy="743696"/>
        </a:xfrm>
        <a:prstGeom prst="rightArrow">
          <a:avLst>
            <a:gd name="adj1" fmla="val 70000"/>
            <a:gd name="adj2" fmla="val 50000"/>
          </a:avLst>
        </a:prstGeom>
        <a:solidFill>
          <a:schemeClr val="accent6">
            <a:lumMod val="40000"/>
            <a:lumOff val="6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360" tIns="21590" rIns="43180" bIns="21590" numCol="1" spcCol="1270" anchor="ctr" anchorCtr="0">
          <a:noAutofit/>
        </a:bodyPr>
        <a:lstStyle/>
        <a:p>
          <a:pPr lvl="0" algn="ctr" defTabSz="1511300">
            <a:lnSpc>
              <a:spcPct val="90000"/>
            </a:lnSpc>
            <a:spcBef>
              <a:spcPct val="0"/>
            </a:spcBef>
            <a:spcAft>
              <a:spcPct val="35000"/>
            </a:spcAft>
          </a:pPr>
          <a:r>
            <a:rPr lang="de-DE" sz="3400" kern="1200" dirty="0" smtClean="0"/>
            <a:t>?</a:t>
          </a:r>
          <a:endParaRPr lang="de-DE" sz="3400" kern="1200" dirty="0"/>
        </a:p>
      </dsp:txBody>
      <dsp:txXfrm>
        <a:off x="7420459" y="687624"/>
        <a:ext cx="465689" cy="520588"/>
      </dsp:txXfrm>
    </dsp:sp>
    <dsp:sp modelId="{D3748EE7-B80C-4DB0-B17C-C65B855BC549}">
      <dsp:nvSpPr>
        <dsp:cNvPr id="0" name=""/>
        <dsp:cNvSpPr/>
      </dsp:nvSpPr>
      <dsp:spPr>
        <a:xfrm>
          <a:off x="0" y="216028"/>
          <a:ext cx="7242802" cy="1460523"/>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smtClean="0"/>
            <a:t>Breiter </a:t>
          </a:r>
          <a:r>
            <a:rPr lang="de-DE" sz="1600" kern="1200" dirty="0" err="1" smtClean="0"/>
            <a:t>transmuraler</a:t>
          </a:r>
          <a:r>
            <a:rPr lang="de-DE" sz="1600" kern="1200" dirty="0" smtClean="0"/>
            <a:t> Defekt des Analkanals </a:t>
          </a:r>
        </a:p>
        <a:p>
          <a:pPr lvl="0" algn="ctr" defTabSz="711200">
            <a:lnSpc>
              <a:spcPct val="90000"/>
            </a:lnSpc>
            <a:spcBef>
              <a:spcPct val="0"/>
            </a:spcBef>
            <a:spcAft>
              <a:spcPct val="35000"/>
            </a:spcAft>
          </a:pPr>
          <a:r>
            <a:rPr lang="de-DE" sz="1600" kern="1200" dirty="0" smtClean="0"/>
            <a:t>im mittleren </a:t>
          </a:r>
          <a:r>
            <a:rPr lang="de-DE" sz="1600" kern="1200" dirty="0" err="1" smtClean="0"/>
            <a:t>Sphinkterdrittel</a:t>
          </a:r>
          <a:r>
            <a:rPr lang="de-DE" sz="1600" kern="1200" dirty="0" smtClean="0"/>
            <a:t> mit hufeisenförmig angrenzender </a:t>
          </a:r>
          <a:r>
            <a:rPr lang="de-DE" sz="1600" kern="1200" dirty="0" err="1" smtClean="0"/>
            <a:t>intersphinktärer</a:t>
          </a:r>
          <a:r>
            <a:rPr lang="de-DE" sz="1600" kern="1200" dirty="0" smtClean="0"/>
            <a:t> und im M. </a:t>
          </a:r>
          <a:r>
            <a:rPr lang="de-DE" sz="1600" kern="1200" dirty="0" err="1" smtClean="0"/>
            <a:t>levator</a:t>
          </a:r>
          <a:r>
            <a:rPr lang="de-DE" sz="1600" kern="1200" dirty="0" smtClean="0"/>
            <a:t> </a:t>
          </a:r>
          <a:r>
            <a:rPr lang="de-DE" sz="1600" kern="1200" dirty="0" err="1" smtClean="0"/>
            <a:t>ani</a:t>
          </a:r>
          <a:r>
            <a:rPr lang="de-DE" sz="1600" kern="1200" dirty="0" smtClean="0"/>
            <a:t> intramuskulärer Gas-Flüssigkeitskollektion.</a:t>
          </a:r>
          <a:endParaRPr lang="de-DE" sz="1600" kern="1200" dirty="0"/>
        </a:p>
      </dsp:txBody>
      <dsp:txXfrm>
        <a:off x="1060684" y="429917"/>
        <a:ext cx="5121434" cy="103274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C95CE2-EB81-476C-9C51-25A972499E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dirty="0"/>
          </a:p>
        </p:txBody>
      </p:sp>
      <p:sp>
        <p:nvSpPr>
          <p:cNvPr id="3" name="Date Placeholder 2">
            <a:extLst>
              <a:ext uri="{FF2B5EF4-FFF2-40B4-BE49-F238E27FC236}">
                <a16:creationId xmlns:a16="http://schemas.microsoft.com/office/drawing/2014/main" id="{B2FC62B1-0569-4F10-BAB4-6A263D1051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46C7DE-6808-43E6-A988-FECCA6B5AEFC}" type="datetimeFigureOut">
              <a:rPr lang="de-CH" smtClean="0"/>
              <a:t>07.03.2024</a:t>
            </a:fld>
            <a:endParaRPr lang="de-CH" dirty="0"/>
          </a:p>
        </p:txBody>
      </p:sp>
      <p:sp>
        <p:nvSpPr>
          <p:cNvPr id="4" name="Footer Placeholder 3">
            <a:extLst>
              <a:ext uri="{FF2B5EF4-FFF2-40B4-BE49-F238E27FC236}">
                <a16:creationId xmlns:a16="http://schemas.microsoft.com/office/drawing/2014/main" id="{2FC5E2E6-73B2-4073-A1BB-7F5EA77AB7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dirty="0"/>
          </a:p>
        </p:txBody>
      </p:sp>
      <p:sp>
        <p:nvSpPr>
          <p:cNvPr id="5" name="Slide Number Placeholder 4">
            <a:extLst>
              <a:ext uri="{FF2B5EF4-FFF2-40B4-BE49-F238E27FC236}">
                <a16:creationId xmlns:a16="http://schemas.microsoft.com/office/drawing/2014/main" id="{AF597FE5-FFC9-4CCB-AC07-A1C35CAF4A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FB6F3C-CF46-4129-93F9-9FFD4FCC5683}" type="slidenum">
              <a:rPr lang="de-CH" smtClean="0"/>
              <a:t>‹Nr.›</a:t>
            </a:fld>
            <a:endParaRPr lang="de-CH" dirty="0"/>
          </a:p>
        </p:txBody>
      </p:sp>
      <p:pic>
        <p:nvPicPr>
          <p:cNvPr id="6" name="Grafik 8">
            <a:extLst>
              <a:ext uri="{FF2B5EF4-FFF2-40B4-BE49-F238E27FC236}">
                <a16:creationId xmlns:a16="http://schemas.microsoft.com/office/drawing/2014/main" id="{C07A3AC3-8B75-4C9D-9179-B29AEF9D06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288" y="526392"/>
            <a:ext cx="405994" cy="469088"/>
          </a:xfrm>
          <a:prstGeom prst="rect">
            <a:avLst/>
          </a:prstGeom>
        </p:spPr>
      </p:pic>
    </p:spTree>
    <p:extLst>
      <p:ext uri="{BB962C8B-B14F-4D97-AF65-F5344CB8AC3E}">
        <p14:creationId xmlns:p14="http://schemas.microsoft.com/office/powerpoint/2010/main" val="2789065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7C560D-B473-4787-9774-13EE50D57AB6}" type="datetimeFigureOut">
              <a:rPr lang="de-CH" smtClean="0"/>
              <a:t>07.03.2024</a:t>
            </a:fld>
            <a:endParaRPr lang="de-CH"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CH" dirty="0" smtClean="0"/>
              <a:t>Edit Master </a:t>
            </a:r>
            <a:r>
              <a:rPr lang="de-CH" dirty="0" err="1" smtClean="0"/>
              <a:t>text</a:t>
            </a:r>
            <a:r>
              <a:rPr lang="de-CH" dirty="0" smtClean="0"/>
              <a:t> </a:t>
            </a:r>
            <a:r>
              <a:rPr lang="de-CH" dirty="0" err="1" smtClean="0"/>
              <a:t>styles</a:t>
            </a:r>
            <a:endParaRPr lang="de-CH" dirty="0" smtClean="0"/>
          </a:p>
          <a:p>
            <a:pPr lvl="1"/>
            <a:r>
              <a:rPr lang="de-CH" dirty="0" smtClean="0"/>
              <a:t>Second </a:t>
            </a:r>
            <a:r>
              <a:rPr lang="de-CH" dirty="0" err="1" smtClean="0"/>
              <a:t>level</a:t>
            </a:r>
            <a:endParaRPr lang="de-CH" dirty="0" smtClean="0"/>
          </a:p>
          <a:p>
            <a:pPr lvl="2"/>
            <a:r>
              <a:rPr lang="de-CH" dirty="0" smtClean="0"/>
              <a:t>Third </a:t>
            </a:r>
            <a:r>
              <a:rPr lang="de-CH" dirty="0" err="1" smtClean="0"/>
              <a:t>level</a:t>
            </a:r>
            <a:endParaRPr lang="de-CH" dirty="0" smtClean="0"/>
          </a:p>
          <a:p>
            <a:pPr lvl="3"/>
            <a:r>
              <a:rPr lang="de-CH" dirty="0" err="1" smtClean="0"/>
              <a:t>Fourth</a:t>
            </a:r>
            <a:r>
              <a:rPr lang="de-CH" dirty="0" smtClean="0"/>
              <a:t> </a:t>
            </a:r>
            <a:r>
              <a:rPr lang="de-CH" dirty="0" err="1" smtClean="0"/>
              <a:t>level</a:t>
            </a:r>
            <a:endParaRPr lang="de-CH" dirty="0" smtClean="0"/>
          </a:p>
          <a:p>
            <a:pPr lvl="4"/>
            <a:r>
              <a:rPr lang="de-CH" dirty="0" err="1" smtClean="0"/>
              <a:t>Fifth</a:t>
            </a:r>
            <a:r>
              <a:rPr lang="de-CH" dirty="0" smtClean="0"/>
              <a:t> </a:t>
            </a:r>
            <a:r>
              <a:rPr lang="de-CH" dirty="0" err="1" smtClean="0"/>
              <a:t>level</a:t>
            </a:r>
            <a:endParaRPr lang="de-CH"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A7D2B-89CB-4BF6-A54F-47EE7352FDCE}" type="slidenum">
              <a:rPr lang="de-CH" smtClean="0"/>
              <a:t>‹Nr.›</a:t>
            </a:fld>
            <a:endParaRPr lang="de-CH" dirty="0"/>
          </a:p>
        </p:txBody>
      </p:sp>
      <p:pic>
        <p:nvPicPr>
          <p:cNvPr id="8" name="Grafik 8">
            <a:extLst>
              <a:ext uri="{FF2B5EF4-FFF2-40B4-BE49-F238E27FC236}">
                <a16:creationId xmlns:a16="http://schemas.microsoft.com/office/drawing/2014/main" id="{B1F6611D-B04C-42CA-9453-C954F2BD2D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9203" y="295887"/>
            <a:ext cx="405994" cy="469088"/>
          </a:xfrm>
          <a:prstGeom prst="rect">
            <a:avLst/>
          </a:prstGeom>
        </p:spPr>
      </p:pic>
    </p:spTree>
    <p:extLst>
      <p:ext uri="{BB962C8B-B14F-4D97-AF65-F5344CB8AC3E}">
        <p14:creationId xmlns:p14="http://schemas.microsoft.com/office/powerpoint/2010/main" val="3970004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Sehr geehrte</a:t>
            </a:r>
            <a:r>
              <a:rPr lang="de-CH" baseline="0" dirty="0" smtClean="0"/>
              <a:t> Kolleginnen und Kollegen, ich freue mich Sie zu einem der letzten Vorträge des diesjährigen BBZ Symposiums zu begrüssen. Gerne wer ich Ihnen in den nächsten 20min mehr über das spannende Thema der sakralen Neuromodulation zeigen. </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1</a:t>
            </a:fld>
            <a:endParaRPr lang="de-CH" dirty="0"/>
          </a:p>
        </p:txBody>
      </p:sp>
    </p:spTree>
    <p:extLst>
      <p:ext uri="{BB962C8B-B14F-4D97-AF65-F5344CB8AC3E}">
        <p14:creationId xmlns:p14="http://schemas.microsoft.com/office/powerpoint/2010/main" val="17043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Manchmal</a:t>
            </a:r>
            <a:r>
              <a:rPr lang="de-CH" baseline="0" dirty="0" smtClean="0"/>
              <a:t> kann es richtig anstrengend werden</a:t>
            </a:r>
            <a:endParaRPr lang="de-CH" dirty="0"/>
          </a:p>
        </p:txBody>
      </p:sp>
      <p:sp>
        <p:nvSpPr>
          <p:cNvPr id="4" name="Foliennummernplatzhalter 3"/>
          <p:cNvSpPr>
            <a:spLocks noGrp="1"/>
          </p:cNvSpPr>
          <p:nvPr>
            <p:ph type="sldNum" sz="quarter" idx="10"/>
          </p:nvPr>
        </p:nvSpPr>
        <p:spPr/>
        <p:txBody>
          <a:bodyPr/>
          <a:lstStyle/>
          <a:p>
            <a:pPr marL="0" marR="0" lvl="0" indent="0" algn="r" defTabSz="425635" rtl="0" eaLnBrk="1" fontAlgn="auto" latinLnBrk="0" hangingPunct="1">
              <a:lnSpc>
                <a:spcPct val="100000"/>
              </a:lnSpc>
              <a:spcBef>
                <a:spcPts val="0"/>
              </a:spcBef>
              <a:spcAft>
                <a:spcPts val="0"/>
              </a:spcAft>
              <a:buClrTx/>
              <a:buSzTx/>
              <a:buFontTx/>
              <a:buNone/>
              <a:tabLst/>
              <a:defRPr/>
            </a:pPr>
            <a:fld id="{AE2A7D2B-89CB-4BF6-A54F-47EE7352FDCE}" type="slidenum">
              <a:rPr kumimoji="0" lang="de-CH"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25635" rtl="0" eaLnBrk="1" fontAlgn="auto" latinLnBrk="0" hangingPunct="1">
                <a:lnSpc>
                  <a:spcPct val="100000"/>
                </a:lnSpc>
                <a:spcBef>
                  <a:spcPts val="0"/>
                </a:spcBef>
                <a:spcAft>
                  <a:spcPts val="0"/>
                </a:spcAft>
                <a:buClrTx/>
                <a:buSzTx/>
                <a:buFontTx/>
                <a:buNone/>
                <a:tabLst/>
                <a:defRPr/>
              </a:pPr>
              <a:t>23</a:t>
            </a:fld>
            <a:endParaRPr kumimoji="0" lang="de-CH"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829402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Und wenn man dann erleichtert</a:t>
            </a:r>
            <a:r>
              <a:rPr lang="de-CH" baseline="0" dirty="0" smtClean="0"/>
              <a:t> aufatmet, man hat es geschafft, kann es sein, dass noch eine Überraschung nachkommt.</a:t>
            </a:r>
            <a:endParaRPr lang="de-CH" dirty="0"/>
          </a:p>
        </p:txBody>
      </p:sp>
      <p:sp>
        <p:nvSpPr>
          <p:cNvPr id="4" name="Foliennummernplatzhalter 3"/>
          <p:cNvSpPr>
            <a:spLocks noGrp="1"/>
          </p:cNvSpPr>
          <p:nvPr>
            <p:ph type="sldNum" sz="quarter" idx="10"/>
          </p:nvPr>
        </p:nvSpPr>
        <p:spPr/>
        <p:txBody>
          <a:bodyPr/>
          <a:lstStyle/>
          <a:p>
            <a:pPr marL="0" marR="0" lvl="0" indent="0" algn="r" defTabSz="425635" rtl="0" eaLnBrk="1" fontAlgn="auto" latinLnBrk="0" hangingPunct="1">
              <a:lnSpc>
                <a:spcPct val="100000"/>
              </a:lnSpc>
              <a:spcBef>
                <a:spcPts val="0"/>
              </a:spcBef>
              <a:spcAft>
                <a:spcPts val="0"/>
              </a:spcAft>
              <a:buClrTx/>
              <a:buSzTx/>
              <a:buFontTx/>
              <a:buNone/>
              <a:tabLst/>
              <a:defRPr/>
            </a:pPr>
            <a:fld id="{AE2A7D2B-89CB-4BF6-A54F-47EE7352FDCE}" type="slidenum">
              <a:rPr kumimoji="0" lang="de-CH"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25635" rtl="0" eaLnBrk="1" fontAlgn="auto" latinLnBrk="0" hangingPunct="1">
                <a:lnSpc>
                  <a:spcPct val="100000"/>
                </a:lnSpc>
                <a:spcBef>
                  <a:spcPts val="0"/>
                </a:spcBef>
                <a:spcAft>
                  <a:spcPts val="0"/>
                </a:spcAft>
                <a:buClrTx/>
                <a:buSzTx/>
                <a:buFontTx/>
                <a:buNone/>
                <a:tabLst/>
                <a:defRPr/>
              </a:pPr>
              <a:t>24</a:t>
            </a:fld>
            <a:endParaRPr kumimoji="0" lang="de-CH"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4395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Chirurgisch</a:t>
            </a:r>
            <a:r>
              <a:rPr lang="de-CH" baseline="0" dirty="0" smtClean="0"/>
              <a:t> stellt das häufig eine Herausforderung dar Instrumente aus anderen Disziplinen </a:t>
            </a:r>
            <a:r>
              <a:rPr lang="de-CH" baseline="0" dirty="0" err="1" smtClean="0"/>
              <a:t>Hüftkopfextraktor</a:t>
            </a:r>
            <a:r>
              <a:rPr lang="de-CH" baseline="0" dirty="0" smtClean="0"/>
              <a:t>, Vakuumextraktor, Esslöffel, Saugeffekt, </a:t>
            </a:r>
            <a:endParaRPr lang="de-CH" dirty="0"/>
          </a:p>
        </p:txBody>
      </p:sp>
      <p:sp>
        <p:nvSpPr>
          <p:cNvPr id="4" name="Foliennummernplatzhalter 3"/>
          <p:cNvSpPr>
            <a:spLocks noGrp="1"/>
          </p:cNvSpPr>
          <p:nvPr>
            <p:ph type="sldNum" sz="quarter" idx="10"/>
          </p:nvPr>
        </p:nvSpPr>
        <p:spPr/>
        <p:txBody>
          <a:bodyPr/>
          <a:lstStyle/>
          <a:p>
            <a:pPr marL="0" marR="0" lvl="0" indent="0" algn="r" defTabSz="425635" rtl="0" eaLnBrk="1" fontAlgn="auto" latinLnBrk="0" hangingPunct="1">
              <a:lnSpc>
                <a:spcPct val="100000"/>
              </a:lnSpc>
              <a:spcBef>
                <a:spcPts val="0"/>
              </a:spcBef>
              <a:spcAft>
                <a:spcPts val="0"/>
              </a:spcAft>
              <a:buClrTx/>
              <a:buSzTx/>
              <a:buFontTx/>
              <a:buNone/>
              <a:tabLst/>
              <a:defRPr/>
            </a:pPr>
            <a:fld id="{AE2A7D2B-89CB-4BF6-A54F-47EE7352FDCE}" type="slidenum">
              <a:rPr kumimoji="0" lang="de-CH"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25635" rtl="0" eaLnBrk="1" fontAlgn="auto" latinLnBrk="0" hangingPunct="1">
                <a:lnSpc>
                  <a:spcPct val="100000"/>
                </a:lnSpc>
                <a:spcBef>
                  <a:spcPts val="0"/>
                </a:spcBef>
                <a:spcAft>
                  <a:spcPts val="0"/>
                </a:spcAft>
                <a:buClrTx/>
                <a:buSzTx/>
                <a:buFontTx/>
                <a:buNone/>
                <a:tabLst/>
                <a:defRPr/>
              </a:pPr>
              <a:t>26</a:t>
            </a:fld>
            <a:endParaRPr kumimoji="0" lang="de-CH"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41026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dirty="0" smtClean="0"/>
              <a:t>Literatur: </a:t>
            </a:r>
          </a:p>
          <a:p>
            <a:r>
              <a:rPr lang="de-CH" dirty="0" err="1" smtClean="0"/>
              <a:t>Rektumperforation</a:t>
            </a:r>
            <a:r>
              <a:rPr lang="de-CH" dirty="0" smtClean="0"/>
              <a:t>/-läsion nach Biofeedback: nicht beschrieben</a:t>
            </a:r>
          </a:p>
          <a:p>
            <a:r>
              <a:rPr lang="de-CH" dirty="0" err="1" smtClean="0"/>
              <a:t>Rektumperforation</a:t>
            </a:r>
            <a:r>
              <a:rPr lang="de-CH" dirty="0" smtClean="0"/>
              <a:t> nach Radiotherapie: Selten; vor allem bei Prostata-Karzinom beschrieben</a:t>
            </a:r>
          </a:p>
          <a:p>
            <a:endParaRPr lang="de-CH" dirty="0" smtClean="0"/>
          </a:p>
          <a:p>
            <a:pPr marL="0" indent="0">
              <a:buNone/>
            </a:pPr>
            <a:r>
              <a:rPr lang="de-CH" dirty="0" smtClean="0"/>
              <a:t>Therapie:</a:t>
            </a:r>
          </a:p>
          <a:p>
            <a:pPr marL="0" indent="0">
              <a:buNone/>
            </a:pPr>
            <a:r>
              <a:rPr lang="de-CH" dirty="0" smtClean="0"/>
              <a:t>Chirurgisch: Herausfordernd in bestrahltem Gebiet</a:t>
            </a:r>
          </a:p>
          <a:p>
            <a:endParaRPr lang="de-CH" dirty="0"/>
          </a:p>
        </p:txBody>
      </p:sp>
      <p:sp>
        <p:nvSpPr>
          <p:cNvPr id="4" name="Foliennummernplatzhalter 3"/>
          <p:cNvSpPr>
            <a:spLocks noGrp="1"/>
          </p:cNvSpPr>
          <p:nvPr>
            <p:ph type="sldNum" sz="quarter" idx="10"/>
          </p:nvPr>
        </p:nvSpPr>
        <p:spPr/>
        <p:txBody>
          <a:bodyPr/>
          <a:lstStyle/>
          <a:p>
            <a:pPr marL="0" marR="0" lvl="0" indent="0" algn="r" defTabSz="425635" rtl="0" eaLnBrk="1" fontAlgn="auto" latinLnBrk="0" hangingPunct="1">
              <a:lnSpc>
                <a:spcPct val="100000"/>
              </a:lnSpc>
              <a:spcBef>
                <a:spcPts val="0"/>
              </a:spcBef>
              <a:spcAft>
                <a:spcPts val="0"/>
              </a:spcAft>
              <a:buClrTx/>
              <a:buSzTx/>
              <a:buFontTx/>
              <a:buNone/>
              <a:tabLst/>
              <a:defRPr/>
            </a:pPr>
            <a:fld id="{AE2A7D2B-89CB-4BF6-A54F-47EE7352FDCE}" type="slidenum">
              <a:rPr kumimoji="0" lang="de-CH"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25635" rtl="0" eaLnBrk="1" fontAlgn="auto" latinLnBrk="0" hangingPunct="1">
                <a:lnSpc>
                  <a:spcPct val="100000"/>
                </a:lnSpc>
                <a:spcBef>
                  <a:spcPts val="0"/>
                </a:spcBef>
                <a:spcAft>
                  <a:spcPts val="0"/>
                </a:spcAft>
                <a:buClrTx/>
                <a:buSzTx/>
                <a:buFontTx/>
                <a:buNone/>
                <a:tabLst/>
                <a:defRPr/>
              </a:pPr>
              <a:t>31</a:t>
            </a:fld>
            <a:endParaRPr kumimoji="0" lang="de-CH"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4883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Zum</a:t>
            </a:r>
            <a:r>
              <a:rPr lang="de-CH" baseline="0" dirty="0" smtClean="0"/>
              <a:t> Abschluss noch etwas dazu, dass natürlich auch die Chirurgie sich mit Problemen der Digitalisierung und KI befassen muss.</a:t>
            </a:r>
            <a:endParaRPr lang="de-CH" dirty="0"/>
          </a:p>
        </p:txBody>
      </p:sp>
      <p:sp>
        <p:nvSpPr>
          <p:cNvPr id="4" name="Foliennummernplatzhalter 3"/>
          <p:cNvSpPr>
            <a:spLocks noGrp="1"/>
          </p:cNvSpPr>
          <p:nvPr>
            <p:ph type="sldNum" sz="quarter" idx="10"/>
          </p:nvPr>
        </p:nvSpPr>
        <p:spPr/>
        <p:txBody>
          <a:bodyPr/>
          <a:lstStyle/>
          <a:p>
            <a:pPr marL="0" marR="0" lvl="0" indent="0" algn="r" defTabSz="425635" rtl="0" eaLnBrk="1" fontAlgn="auto" latinLnBrk="0" hangingPunct="1">
              <a:lnSpc>
                <a:spcPct val="100000"/>
              </a:lnSpc>
              <a:spcBef>
                <a:spcPts val="0"/>
              </a:spcBef>
              <a:spcAft>
                <a:spcPts val="0"/>
              </a:spcAft>
              <a:buClrTx/>
              <a:buSzTx/>
              <a:buFontTx/>
              <a:buNone/>
              <a:tabLst/>
              <a:defRPr/>
            </a:pPr>
            <a:fld id="{AE2A7D2B-89CB-4BF6-A54F-47EE7352FDCE}" type="slidenum">
              <a:rPr kumimoji="0" lang="de-CH"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25635" rtl="0" eaLnBrk="1" fontAlgn="auto" latinLnBrk="0" hangingPunct="1">
                <a:lnSpc>
                  <a:spcPct val="100000"/>
                </a:lnSpc>
                <a:spcBef>
                  <a:spcPts val="0"/>
                </a:spcBef>
                <a:spcAft>
                  <a:spcPts val="0"/>
                </a:spcAft>
                <a:buClrTx/>
                <a:buSzTx/>
                <a:buFontTx/>
                <a:buNone/>
                <a:tabLst/>
                <a:defRPr/>
              </a:pPr>
              <a:t>32</a:t>
            </a:fld>
            <a:endParaRPr kumimoji="0" lang="de-CH"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0363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Dies</a:t>
            </a:r>
            <a:r>
              <a:rPr lang="de-CH" baseline="0" dirty="0" smtClean="0"/>
              <a:t> im Rahmen des heutigen Themas «Schmerz lass nach – im Becken und Intimbereich eine besondere Herausforderung»</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2</a:t>
            </a:fld>
            <a:endParaRPr lang="de-CH" dirty="0"/>
          </a:p>
        </p:txBody>
      </p:sp>
    </p:spTree>
    <p:extLst>
      <p:ext uri="{BB962C8B-B14F-4D97-AF65-F5344CB8AC3E}">
        <p14:creationId xmlns:p14="http://schemas.microsoft.com/office/powerpoint/2010/main" val="1784741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Beginnen</a:t>
            </a:r>
            <a:r>
              <a:rPr lang="de-CH" baseline="0" dirty="0" smtClean="0"/>
              <a:t> möchte ich mit einem kleinen Geschichtsausflug über die Entwicklung der sakralen Neuromodulation</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3</a:t>
            </a:fld>
            <a:endParaRPr lang="de-CH" dirty="0"/>
          </a:p>
        </p:txBody>
      </p:sp>
    </p:spTree>
    <p:extLst>
      <p:ext uri="{BB962C8B-B14F-4D97-AF65-F5344CB8AC3E}">
        <p14:creationId xmlns:p14="http://schemas.microsoft.com/office/powerpoint/2010/main" val="3583860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t>Herr X. geht mit Freunden</a:t>
            </a:r>
            <a:r>
              <a:rPr lang="de-CH" baseline="0" dirty="0" smtClean="0"/>
              <a:t> an einem Wochenende feiern, auf dem Nachhauseweg essen er und seine Freunde einen Döner. Danach läuft Herr X. zum Bahnhof um den Zug nach Hause zu erwischen, der Zug steht bereits beim Perron, Herr X. versucht noch einzusteigen. Da fällt er zwischen Zug und Perron, im selben Moment setzt sich der Zug in Bewegung und Herr X. wird zwischen Zug und Perron eingeklemmt und teilweise mitgeschleift. Die Rettung wird </a:t>
            </a:r>
            <a:r>
              <a:rPr lang="de-CH" baseline="0" dirty="0" err="1" smtClean="0"/>
              <a:t>alamiert</a:t>
            </a:r>
            <a:r>
              <a:rPr lang="de-CH" baseline="0" dirty="0" smtClean="0"/>
              <a:t>, Herr X. wird ins Krankenhaus gebracht. Hier kommt er in den Schockraum. </a:t>
            </a:r>
            <a:endParaRPr lang="de-CH" dirty="0" smtClean="0"/>
          </a:p>
          <a:p>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4</a:t>
            </a:fld>
            <a:endParaRPr lang="de-CH" dirty="0"/>
          </a:p>
        </p:txBody>
      </p:sp>
    </p:spTree>
    <p:extLst>
      <p:ext uri="{BB962C8B-B14F-4D97-AF65-F5344CB8AC3E}">
        <p14:creationId xmlns:p14="http://schemas.microsoft.com/office/powerpoint/2010/main" val="2870655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Nach der ersten Betreuung und Stabilisierung des Patienten erfolgt ein CT </a:t>
            </a:r>
            <a:r>
              <a:rPr lang="de-CH" dirty="0" err="1" smtClean="0"/>
              <a:t>Polyblessé</a:t>
            </a:r>
            <a:r>
              <a:rPr lang="de-CH" dirty="0" smtClean="0"/>
              <a:t>, hier sieht man folgende Befunde</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5</a:t>
            </a:fld>
            <a:endParaRPr lang="de-CH" dirty="0"/>
          </a:p>
        </p:txBody>
      </p:sp>
    </p:spTree>
    <p:extLst>
      <p:ext uri="{BB962C8B-B14F-4D97-AF65-F5344CB8AC3E}">
        <p14:creationId xmlns:p14="http://schemas.microsoft.com/office/powerpoint/2010/main" val="155467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11</a:t>
            </a:fld>
            <a:endParaRPr lang="de-CH" dirty="0"/>
          </a:p>
        </p:txBody>
      </p:sp>
    </p:spTree>
    <p:extLst>
      <p:ext uri="{BB962C8B-B14F-4D97-AF65-F5344CB8AC3E}">
        <p14:creationId xmlns:p14="http://schemas.microsoft.com/office/powerpoint/2010/main" val="3445243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Beginnen</a:t>
            </a:r>
            <a:r>
              <a:rPr lang="de-CH" baseline="0" dirty="0" smtClean="0"/>
              <a:t> möchte ich mit einem kleinen Geschichtsausflug über die Entwicklung der sakralen Neuromodulation</a:t>
            </a:r>
            <a:endParaRPr lang="de-CH" dirty="0"/>
          </a:p>
        </p:txBody>
      </p:sp>
      <p:sp>
        <p:nvSpPr>
          <p:cNvPr id="4" name="Foliennummernplatzhalter 3"/>
          <p:cNvSpPr>
            <a:spLocks noGrp="1"/>
          </p:cNvSpPr>
          <p:nvPr>
            <p:ph type="sldNum" sz="quarter" idx="10"/>
          </p:nvPr>
        </p:nvSpPr>
        <p:spPr/>
        <p:txBody>
          <a:bodyPr/>
          <a:lstStyle/>
          <a:p>
            <a:pPr marL="0" marR="0" lvl="0" indent="0" algn="r" defTabSz="425635" rtl="0" eaLnBrk="1" fontAlgn="auto" latinLnBrk="0" hangingPunct="1">
              <a:lnSpc>
                <a:spcPct val="100000"/>
              </a:lnSpc>
              <a:spcBef>
                <a:spcPts val="0"/>
              </a:spcBef>
              <a:spcAft>
                <a:spcPts val="0"/>
              </a:spcAft>
              <a:buClrTx/>
              <a:buSzTx/>
              <a:buFontTx/>
              <a:buNone/>
              <a:tabLst/>
              <a:defRPr/>
            </a:pPr>
            <a:fld id="{AE2A7D2B-89CB-4BF6-A54F-47EE7352FDCE}" type="slidenum">
              <a:rPr kumimoji="0" lang="de-CH"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25635" rtl="0" eaLnBrk="1" fontAlgn="auto" latinLnBrk="0" hangingPunct="1">
                <a:lnSpc>
                  <a:spcPct val="100000"/>
                </a:lnSpc>
                <a:spcBef>
                  <a:spcPts val="0"/>
                </a:spcBef>
                <a:spcAft>
                  <a:spcPts val="0"/>
                </a:spcAft>
                <a:buClrTx/>
                <a:buSzTx/>
                <a:buFontTx/>
                <a:buNone/>
                <a:tabLst/>
                <a:defRPr/>
              </a:pPr>
              <a:t>19</a:t>
            </a:fld>
            <a:endParaRPr kumimoji="0" lang="de-CH"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61953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Manchmal kommen feierliche Gefühle</a:t>
            </a:r>
            <a:r>
              <a:rPr lang="de-CH" baseline="0" dirty="0" smtClean="0"/>
              <a:t> auf</a:t>
            </a:r>
            <a:endParaRPr lang="de-CH" dirty="0"/>
          </a:p>
        </p:txBody>
      </p:sp>
      <p:sp>
        <p:nvSpPr>
          <p:cNvPr id="4" name="Foliennummernplatzhalter 3"/>
          <p:cNvSpPr>
            <a:spLocks noGrp="1"/>
          </p:cNvSpPr>
          <p:nvPr>
            <p:ph type="sldNum" sz="quarter" idx="10"/>
          </p:nvPr>
        </p:nvSpPr>
        <p:spPr/>
        <p:txBody>
          <a:bodyPr/>
          <a:lstStyle/>
          <a:p>
            <a:pPr marL="0" marR="0" lvl="0" indent="0" algn="r" defTabSz="425635" rtl="0" eaLnBrk="1" fontAlgn="auto" latinLnBrk="0" hangingPunct="1">
              <a:lnSpc>
                <a:spcPct val="100000"/>
              </a:lnSpc>
              <a:spcBef>
                <a:spcPts val="0"/>
              </a:spcBef>
              <a:spcAft>
                <a:spcPts val="0"/>
              </a:spcAft>
              <a:buClrTx/>
              <a:buSzTx/>
              <a:buFontTx/>
              <a:buNone/>
              <a:tabLst/>
              <a:defRPr/>
            </a:pPr>
            <a:fld id="{AE2A7D2B-89CB-4BF6-A54F-47EE7352FDCE}" type="slidenum">
              <a:rPr kumimoji="0" lang="de-CH"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25635" rtl="0" eaLnBrk="1" fontAlgn="auto" latinLnBrk="0" hangingPunct="1">
                <a:lnSpc>
                  <a:spcPct val="100000"/>
                </a:lnSpc>
                <a:spcBef>
                  <a:spcPts val="0"/>
                </a:spcBef>
                <a:spcAft>
                  <a:spcPts val="0"/>
                </a:spcAft>
                <a:buClrTx/>
                <a:buSzTx/>
                <a:buFontTx/>
                <a:buNone/>
                <a:tabLst/>
                <a:defRPr/>
              </a:pPr>
              <a:t>21</a:t>
            </a:fld>
            <a:endParaRPr kumimoji="0" lang="de-CH"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4601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Manch einem geht</a:t>
            </a:r>
            <a:r>
              <a:rPr lang="de-CH" baseline="0" dirty="0" smtClean="0"/>
              <a:t> auch ein Licht auf</a:t>
            </a:r>
            <a:endParaRPr lang="de-CH" dirty="0"/>
          </a:p>
        </p:txBody>
      </p:sp>
      <p:sp>
        <p:nvSpPr>
          <p:cNvPr id="4" name="Foliennummernplatzhalter 3"/>
          <p:cNvSpPr>
            <a:spLocks noGrp="1"/>
          </p:cNvSpPr>
          <p:nvPr>
            <p:ph type="sldNum" sz="quarter" idx="10"/>
          </p:nvPr>
        </p:nvSpPr>
        <p:spPr/>
        <p:txBody>
          <a:bodyPr/>
          <a:lstStyle/>
          <a:p>
            <a:pPr marL="0" marR="0" lvl="0" indent="0" algn="r" defTabSz="425635" rtl="0" eaLnBrk="1" fontAlgn="auto" latinLnBrk="0" hangingPunct="1">
              <a:lnSpc>
                <a:spcPct val="100000"/>
              </a:lnSpc>
              <a:spcBef>
                <a:spcPts val="0"/>
              </a:spcBef>
              <a:spcAft>
                <a:spcPts val="0"/>
              </a:spcAft>
              <a:buClrTx/>
              <a:buSzTx/>
              <a:buFontTx/>
              <a:buNone/>
              <a:tabLst/>
              <a:defRPr/>
            </a:pPr>
            <a:fld id="{AE2A7D2B-89CB-4BF6-A54F-47EE7352FDCE}" type="slidenum">
              <a:rPr kumimoji="0" lang="de-CH"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25635" rtl="0" eaLnBrk="1" fontAlgn="auto" latinLnBrk="0" hangingPunct="1">
                <a:lnSpc>
                  <a:spcPct val="100000"/>
                </a:lnSpc>
                <a:spcBef>
                  <a:spcPts val="0"/>
                </a:spcBef>
                <a:spcAft>
                  <a:spcPts val="0"/>
                </a:spcAft>
                <a:buClrTx/>
                <a:buSzTx/>
                <a:buFontTx/>
                <a:buNone/>
                <a:tabLst/>
                <a:defRPr/>
              </a:pPr>
              <a:t>22</a:t>
            </a:fld>
            <a:endParaRPr kumimoji="0" lang="de-CH"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68038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5.xml"/><Relationship Id="rId7"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1.xml"/><Relationship Id="rId7"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67.xml"/><Relationship Id="rId7" Type="http://schemas.openxmlformats.org/officeDocument/2006/relationships/image" Target="../media/image6.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1.xml"/><Relationship Id="rId5" Type="http://schemas.openxmlformats.org/officeDocument/2006/relationships/tags" Target="../tags/tag69.xml"/><Relationship Id="rId4" Type="http://schemas.openxmlformats.org/officeDocument/2006/relationships/tags" Target="../tags/tag68.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0.xml"/><Relationship Id="rId7"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2.xml"/><Relationship Id="rId7"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8.xml"/><Relationship Id="rId7"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46.xml"/><Relationship Id="rId3" Type="http://schemas.openxmlformats.org/officeDocument/2006/relationships/tags" Target="../tags/tag41.xml"/><Relationship Id="rId7" Type="http://schemas.openxmlformats.org/officeDocument/2006/relationships/tags" Target="../tags/tag45.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6.png"/><Relationship Id="rId5" Type="http://schemas.openxmlformats.org/officeDocument/2006/relationships/tags" Target="../tags/tag43.xml"/><Relationship Id="rId10" Type="http://schemas.openxmlformats.org/officeDocument/2006/relationships/slideMaster" Target="../slideMasters/slideMaster1.xml"/><Relationship Id="rId4" Type="http://schemas.openxmlformats.org/officeDocument/2006/relationships/tags" Target="../tags/tag42.xml"/><Relationship Id="rId9"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6.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Master" Target="../slideMasters/slideMaster1.xml"/><Relationship Id="rId5" Type="http://schemas.openxmlformats.org/officeDocument/2006/relationships/tags" Target="../tags/tag52.xml"/><Relationship Id="rId4" Type="http://schemas.openxmlformats.org/officeDocument/2006/relationships/tags" Target="../tags/tag5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illkommensfolie">
    <p:spTree>
      <p:nvGrpSpPr>
        <p:cNvPr id="1" name=""/>
        <p:cNvGrpSpPr/>
        <p:nvPr/>
      </p:nvGrpSpPr>
      <p:grpSpPr>
        <a:xfrm>
          <a:off x="0" y="0"/>
          <a:ext cx="0" cy="0"/>
          <a:chOff x="0" y="0"/>
          <a:chExt cx="0" cy="0"/>
        </a:xfrm>
      </p:grpSpPr>
      <p:sp>
        <p:nvSpPr>
          <p:cNvPr id="5" name="Bildplatzhalter 4"/>
          <p:cNvSpPr>
            <a:spLocks noGrp="1"/>
          </p:cNvSpPr>
          <p:nvPr>
            <p:ph type="pic" sz="quarter" idx="10"/>
            <p:custDataLst>
              <p:tags r:id="rId1"/>
            </p:custDataLst>
          </p:nvPr>
        </p:nvSpPr>
        <p:spPr>
          <a:xfrm>
            <a:off x="0" y="0"/>
            <a:ext cx="9144000" cy="5143500"/>
          </a:xfrm>
          <a:custGeom>
            <a:avLst/>
            <a:gdLst/>
            <a:ahLst/>
            <a:cxnLst/>
            <a:rect l="l" t="t" r="r" b="b"/>
            <a:pathLst>
              <a:path w="9144000" h="5143500">
                <a:moveTo>
                  <a:pt x="0" y="0"/>
                </a:moveTo>
                <a:lnTo>
                  <a:pt x="9144000" y="0"/>
                </a:lnTo>
                <a:lnTo>
                  <a:pt x="9144000" y="5143500"/>
                </a:lnTo>
                <a:lnTo>
                  <a:pt x="0" y="5143500"/>
                </a:lnTo>
                <a:lnTo>
                  <a:pt x="0" y="2520000"/>
                </a:lnTo>
                <a:lnTo>
                  <a:pt x="4662000" y="2520000"/>
                </a:lnTo>
                <a:lnTo>
                  <a:pt x="4662000" y="484188"/>
                </a:lnTo>
                <a:lnTo>
                  <a:pt x="0" y="484188"/>
                </a:lnTo>
                <a:close/>
              </a:path>
            </a:pathLst>
          </a:custGeom>
          <a:blipFill>
            <a:blip r:embed="rId5"/>
            <a:stretch>
              <a:fillRect/>
            </a:stretch>
          </a:blipFill>
        </p:spPr>
        <p:txBody>
          <a:bodyPr/>
          <a:lstStyle/>
          <a:p>
            <a:r>
              <a:rPr lang="de-DE" smtClean="0"/>
              <a:t>Bild durch Klicken auf Symbol hinzufügen</a:t>
            </a:r>
            <a:endParaRPr lang="de-CH"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7000" y="2106700"/>
            <a:ext cx="792000" cy="273927"/>
          </a:xfrm>
          <a:prstGeom prst="rect">
            <a:avLst/>
          </a:prstGeo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000" y="1923678"/>
            <a:ext cx="460097" cy="519472"/>
          </a:xfrm>
          <a:prstGeom prst="rect">
            <a:avLst/>
          </a:prstGeom>
        </p:spPr>
      </p:pic>
      <p:sp>
        <p:nvSpPr>
          <p:cNvPr id="2" name="Titel 1"/>
          <p:cNvSpPr>
            <a:spLocks noGrp="1"/>
          </p:cNvSpPr>
          <p:nvPr>
            <p:ph type="ctrTitle"/>
            <p:custDataLst>
              <p:tags r:id="rId2"/>
            </p:custDataLst>
          </p:nvPr>
        </p:nvSpPr>
        <p:spPr>
          <a:xfrm>
            <a:off x="864000" y="771662"/>
            <a:ext cx="3708000" cy="359928"/>
          </a:xfrm>
        </p:spPr>
        <p:txBody>
          <a:bodyPr/>
          <a:lstStyle>
            <a:lvl1pPr>
              <a:lnSpc>
                <a:spcPts val="3500"/>
              </a:lnSpc>
              <a:defRPr sz="2800">
                <a:solidFill>
                  <a:schemeClr val="tx1"/>
                </a:solidFill>
              </a:defRPr>
            </a:lvl1pPr>
          </a:lstStyle>
          <a:p>
            <a:r>
              <a:rPr lang="de-DE" smtClean="0"/>
              <a:t>Titelmasterformat durch Klicken bearbeiten</a:t>
            </a:r>
            <a:endParaRPr lang="de-CH" dirty="0"/>
          </a:p>
        </p:txBody>
      </p:sp>
      <p:sp>
        <p:nvSpPr>
          <p:cNvPr id="3" name="Untertitel 2"/>
          <p:cNvSpPr>
            <a:spLocks noGrp="1"/>
          </p:cNvSpPr>
          <p:nvPr>
            <p:ph type="subTitle" idx="1"/>
            <p:custDataLst>
              <p:tags r:id="rId3"/>
            </p:custDataLst>
          </p:nvPr>
        </p:nvSpPr>
        <p:spPr>
          <a:xfrm>
            <a:off x="864000" y="1131590"/>
            <a:ext cx="3708000" cy="975110"/>
          </a:xfrm>
        </p:spPr>
        <p:txBody>
          <a:bodyPr/>
          <a:lstStyle>
            <a:lvl1pPr marL="0" indent="0" algn="l">
              <a:lnSpc>
                <a:spcPts val="2800"/>
              </a:lnSpc>
              <a:spcAft>
                <a:spcPts val="0"/>
              </a:spcAft>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dirty="0"/>
          </a:p>
        </p:txBody>
      </p:sp>
    </p:spTree>
    <p:extLst>
      <p:ext uri="{BB962C8B-B14F-4D97-AF65-F5344CB8AC3E}">
        <p14:creationId xmlns:p14="http://schemas.microsoft.com/office/powerpoint/2010/main" val="3433329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ldfolie mit Überschrift">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43C4D04D-E2BC-478B-B8F5-CF781098C3E7}"/>
              </a:ext>
            </a:extLst>
          </p:cNvPr>
          <p:cNvSpPr>
            <a:spLocks noGrp="1"/>
          </p:cNvSpPr>
          <p:nvPr>
            <p:ph type="pic" sz="quarter" idx="10"/>
            <p:custDataLst>
              <p:tags r:id="rId1"/>
            </p:custDataLst>
          </p:nvPr>
        </p:nvSpPr>
        <p:spPr>
          <a:xfrm>
            <a:off x="538162" y="986400"/>
            <a:ext cx="8208000" cy="3744000"/>
          </a:xfrm>
        </p:spPr>
        <p:txBody>
          <a:bodyPr>
            <a:noAutofit/>
          </a:bodyPr>
          <a:lstStyle/>
          <a:p>
            <a:r>
              <a:rPr lang="de-DE" smtClean="0"/>
              <a:t>Bild durch Klicken auf Symbol hinzufügen</a:t>
            </a:r>
            <a:endParaRPr lang="de-CH" dirty="0"/>
          </a:p>
        </p:txBody>
      </p:sp>
      <p:sp>
        <p:nvSpPr>
          <p:cNvPr id="5" name="Textfeld 4">
            <a:extLst>
              <a:ext uri="{FF2B5EF4-FFF2-40B4-BE49-F238E27FC236}">
                <a16:creationId xmlns:a16="http://schemas.microsoft.com/office/drawing/2014/main" id="{078B4394-1199-440B-AEA6-F64D6B38B408}"/>
              </a:ext>
            </a:extLst>
          </p:cNvPr>
          <p:cNvSpPr txBox="1"/>
          <p:nvPr>
            <p:custDataLst>
              <p:tags r:id="rId2"/>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CB1364DD-5813-407F-96DD-67345595B93F}"/>
              </a:ext>
            </a:extLst>
          </p:cNvPr>
          <p:cNvSpPr txBox="1"/>
          <p:nvPr>
            <p:custDataLst>
              <p:tags r:id="rId3"/>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E8BA6BBA-7755-4ABE-884B-F8120F192F2C}"/>
              </a:ext>
            </a:extLst>
          </p:cNvPr>
          <p:cNvSpPr txBox="1"/>
          <p:nvPr>
            <p:custDataLst>
              <p:tags r:id="rId4"/>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DAF8ED5C-7ECD-4D93-ADA5-D7025E154C43}"/>
              </a:ext>
            </a:extLst>
          </p:cNvPr>
          <p:cNvSpPr>
            <a:spLocks noGrp="1"/>
          </p:cNvSpPr>
          <p:nvPr>
            <p:ph type="title"/>
            <p:custDataLst>
              <p:tags r:id="rId5"/>
            </p:custDataLst>
          </p:nvPr>
        </p:nvSpPr>
        <p:spPr>
          <a:xfrm>
            <a:off x="540000" y="486000"/>
            <a:ext cx="6984000" cy="374400"/>
          </a:xfrm>
        </p:spPr>
        <p:txBody>
          <a:bodyPr>
            <a:noAutofit/>
          </a:bodyPr>
          <a:lstStyle>
            <a:lvl1pPr>
              <a:defRPr sz="2400"/>
            </a:lvl1pPr>
          </a:lstStyle>
          <a:p>
            <a:r>
              <a:rPr lang="de-DE" smtClean="0"/>
              <a:t>Titelmasterformat durch Klicken bearbeiten</a:t>
            </a:r>
            <a:endParaRPr lang="de-CH" dirty="0"/>
          </a:p>
        </p:txBody>
      </p:sp>
      <p:pic>
        <p:nvPicPr>
          <p:cNvPr id="12" name="Grafik 11">
            <a:extLst>
              <a:ext uri="{FF2B5EF4-FFF2-40B4-BE49-F238E27FC236}">
                <a16:creationId xmlns:a16="http://schemas.microsoft.com/office/drawing/2014/main" id="{F58AED12-5D9B-4A08-95C2-510803B4E9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3" name="Textfeld 12">
            <a:extLst>
              <a:ext uri="{FF2B5EF4-FFF2-40B4-BE49-F238E27FC236}">
                <a16:creationId xmlns:a16="http://schemas.microsoft.com/office/drawing/2014/main" id="{A0ACD6F4-CB74-49CC-A526-174596CED8E2}"/>
              </a:ext>
            </a:extLst>
          </p:cNvPr>
          <p:cNvSpPr txBox="1"/>
          <p:nvPr>
            <p:custDataLst>
              <p:tags r:id="rId6"/>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Langenauer – Dr. </a:t>
            </a:r>
            <a:r>
              <a:rPr lang="de-CH" sz="700" dirty="0" err="1" smtClean="0">
                <a:latin typeface="Arial" panose="020B0604020202020204" pitchFamily="34" charset="0"/>
                <a:cs typeface="Arial" panose="020B0604020202020204" pitchFamily="34" charset="0"/>
              </a:rPr>
              <a:t>Kozlova</a:t>
            </a:r>
            <a:r>
              <a:rPr lang="de-CH" sz="700" baseline="0" dirty="0" smtClean="0">
                <a:latin typeface="Arial" panose="020B0604020202020204" pitchFamily="34" charset="0"/>
                <a:cs typeface="Arial" panose="020B0604020202020204" pitchFamily="34" charset="0"/>
              </a:rPr>
              <a:t> – Dr. Bock</a:t>
            </a:r>
            <a:r>
              <a:rPr lang="de-CH" sz="700" dirty="0" smtClean="0">
                <a:latin typeface="Arial" panose="020B0604020202020204" pitchFamily="34" charset="0"/>
                <a:cs typeface="Arial" panose="020B0604020202020204" pitchFamily="34" charset="0"/>
              </a:rPr>
              <a:t>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584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ldfolie mit Überschrift zweizeili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43C4D04D-E2BC-478B-B8F5-CF781098C3E7}"/>
              </a:ext>
            </a:extLst>
          </p:cNvPr>
          <p:cNvSpPr>
            <a:spLocks noGrp="1"/>
          </p:cNvSpPr>
          <p:nvPr>
            <p:ph type="pic" sz="quarter" idx="10"/>
            <p:custDataLst>
              <p:tags r:id="rId1"/>
            </p:custDataLst>
          </p:nvPr>
        </p:nvSpPr>
        <p:spPr>
          <a:xfrm>
            <a:off x="538162" y="1494000"/>
            <a:ext cx="8208000" cy="3235163"/>
          </a:xfrm>
        </p:spPr>
        <p:txBody>
          <a:bodyPr>
            <a:noAutofit/>
          </a:bodyPr>
          <a:lstStyle/>
          <a:p>
            <a:r>
              <a:rPr lang="de-DE" smtClean="0"/>
              <a:t>Bild durch Klicken auf Symbol hinzufügen</a:t>
            </a:r>
            <a:endParaRPr lang="de-CH" dirty="0"/>
          </a:p>
        </p:txBody>
      </p:sp>
      <p:sp>
        <p:nvSpPr>
          <p:cNvPr id="5" name="Textfeld 4">
            <a:extLst>
              <a:ext uri="{FF2B5EF4-FFF2-40B4-BE49-F238E27FC236}">
                <a16:creationId xmlns:a16="http://schemas.microsoft.com/office/drawing/2014/main" id="{078B4394-1199-440B-AEA6-F64D6B38B408}"/>
              </a:ext>
            </a:extLst>
          </p:cNvPr>
          <p:cNvSpPr txBox="1"/>
          <p:nvPr>
            <p:custDataLst>
              <p:tags r:id="rId2"/>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CB1364DD-5813-407F-96DD-67345595B93F}"/>
              </a:ext>
            </a:extLst>
          </p:cNvPr>
          <p:cNvSpPr txBox="1"/>
          <p:nvPr>
            <p:custDataLst>
              <p:tags r:id="rId3"/>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E8BA6BBA-7755-4ABE-884B-F8120F192F2C}"/>
              </a:ext>
            </a:extLst>
          </p:cNvPr>
          <p:cNvSpPr txBox="1"/>
          <p:nvPr>
            <p:custDataLst>
              <p:tags r:id="rId4"/>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DAF8ED5C-7ECD-4D93-ADA5-D7025E154C43}"/>
              </a:ext>
            </a:extLst>
          </p:cNvPr>
          <p:cNvSpPr>
            <a:spLocks noGrp="1"/>
          </p:cNvSpPr>
          <p:nvPr>
            <p:ph type="title"/>
            <p:custDataLst>
              <p:tags r:id="rId5"/>
            </p:custDataLst>
          </p:nvPr>
        </p:nvSpPr>
        <p:spPr>
          <a:xfrm>
            <a:off x="540000" y="486000"/>
            <a:ext cx="6984000" cy="720000"/>
          </a:xfrm>
        </p:spPr>
        <p:txBody>
          <a:bodyPr>
            <a:noAutofit/>
          </a:bodyPr>
          <a:lstStyle>
            <a:lvl1pPr>
              <a:defRPr sz="2400"/>
            </a:lvl1pPr>
          </a:lstStyle>
          <a:p>
            <a:r>
              <a:rPr lang="de-DE" smtClean="0"/>
              <a:t>Titelmasterformat durch Klicken bearbeiten</a:t>
            </a:r>
            <a:endParaRPr lang="de-CH" dirty="0"/>
          </a:p>
        </p:txBody>
      </p:sp>
      <p:pic>
        <p:nvPicPr>
          <p:cNvPr id="12" name="Grafik 11">
            <a:extLst>
              <a:ext uri="{FF2B5EF4-FFF2-40B4-BE49-F238E27FC236}">
                <a16:creationId xmlns:a16="http://schemas.microsoft.com/office/drawing/2014/main" id="{F58AED12-5D9B-4A08-95C2-510803B4E9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3" name="Textfeld 12">
            <a:extLst>
              <a:ext uri="{FF2B5EF4-FFF2-40B4-BE49-F238E27FC236}">
                <a16:creationId xmlns:a16="http://schemas.microsoft.com/office/drawing/2014/main" id="{2BED78EE-3351-48DB-9E1E-179791B928DA}"/>
              </a:ext>
            </a:extLst>
          </p:cNvPr>
          <p:cNvSpPr txBox="1"/>
          <p:nvPr>
            <p:custDataLst>
              <p:tags r:id="rId6"/>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Langenauer – Dr. </a:t>
            </a:r>
            <a:r>
              <a:rPr lang="de-CH" sz="700" dirty="0" err="1" smtClean="0">
                <a:latin typeface="Arial" panose="020B0604020202020204" pitchFamily="34" charset="0"/>
                <a:cs typeface="Arial" panose="020B0604020202020204" pitchFamily="34" charset="0"/>
              </a:rPr>
              <a:t>Kozlova</a:t>
            </a:r>
            <a:r>
              <a:rPr lang="de-CH" sz="700" baseline="0" dirty="0" smtClean="0">
                <a:latin typeface="Arial" panose="020B0604020202020204" pitchFamily="34" charset="0"/>
                <a:cs typeface="Arial" panose="020B0604020202020204" pitchFamily="34" charset="0"/>
              </a:rPr>
              <a:t> – Dr. Bock</a:t>
            </a:r>
            <a:r>
              <a:rPr lang="de-CH" sz="700" dirty="0" smtClean="0">
                <a:latin typeface="Arial" panose="020B0604020202020204" pitchFamily="34" charset="0"/>
                <a:cs typeface="Arial" panose="020B0604020202020204" pitchFamily="34" charset="0"/>
              </a:rPr>
              <a:t>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727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rage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EA8512D1-7E3B-4E9E-9A11-F15B333DA7B8}"/>
              </a:ext>
            </a:extLst>
          </p:cNvPr>
          <p:cNvSpPr/>
          <p:nvPr/>
        </p:nvSpPr>
        <p:spPr>
          <a:xfrm>
            <a:off x="0" y="1260000"/>
            <a:ext cx="7200000" cy="3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CH" sz="1862" dirty="0"/>
          </a:p>
        </p:txBody>
      </p:sp>
      <p:sp>
        <p:nvSpPr>
          <p:cNvPr id="5" name="Textfeld 4">
            <a:extLst>
              <a:ext uri="{FF2B5EF4-FFF2-40B4-BE49-F238E27FC236}">
                <a16:creationId xmlns:a16="http://schemas.microsoft.com/office/drawing/2014/main" id="{692D4656-8269-423A-B902-0DF8FAEEFCD1}"/>
              </a:ext>
            </a:extLst>
          </p:cNvPr>
          <p:cNvSpPr txBox="1"/>
          <p:nvPr/>
        </p:nvSpPr>
        <p:spPr>
          <a:xfrm>
            <a:off x="1403999" y="1603801"/>
            <a:ext cx="5508000" cy="985095"/>
          </a:xfrm>
          <a:prstGeom prst="rect">
            <a:avLst/>
          </a:prstGeom>
          <a:noFill/>
        </p:spPr>
        <p:txBody>
          <a:bodyPr wrap="square" lIns="0" tIns="0" rIns="0" bIns="0" rtlCol="0">
            <a:noAutofit/>
          </a:bodyPr>
          <a:lstStyle/>
          <a:p>
            <a:endParaRPr lang="de-CH" sz="3700" b="1" kern="1200" dirty="0">
              <a:solidFill>
                <a:schemeClr val="tx1"/>
              </a:solidFill>
              <a:latin typeface="Arial" panose="020B0604020202020204" pitchFamily="34" charset="0"/>
              <a:ea typeface="+mj-ea"/>
              <a:cs typeface="Arial" panose="020B0604020202020204" pitchFamily="34" charset="0"/>
            </a:endParaRPr>
          </a:p>
        </p:txBody>
      </p:sp>
      <p:sp>
        <p:nvSpPr>
          <p:cNvPr id="3" name="Textfeld 2">
            <a:extLst>
              <a:ext uri="{FF2B5EF4-FFF2-40B4-BE49-F238E27FC236}">
                <a16:creationId xmlns:a16="http://schemas.microsoft.com/office/drawing/2014/main" id="{7683250F-080C-4A97-9ADB-BB91C97F0766}"/>
              </a:ext>
            </a:extLst>
          </p:cNvPr>
          <p:cNvSpPr txBox="1"/>
          <p:nvPr/>
        </p:nvSpPr>
        <p:spPr>
          <a:xfrm>
            <a:off x="8748003" y="4941000"/>
            <a:ext cx="254441" cy="103984"/>
          </a:xfrm>
          <a:prstGeom prst="rect">
            <a:avLst/>
          </a:prstGeom>
          <a:noFill/>
        </p:spPr>
        <p:txBody>
          <a:bodyPr wrap="square" lIns="0" tIns="0" rIns="0" bIns="0" rtlCol="0">
            <a:noAutofit/>
          </a:bodyPr>
          <a:lstStyle/>
          <a:p>
            <a:pPr algn="l"/>
            <a:endParaRPr lang="de-CH" sz="700" dirty="0">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3CB8884F-AB28-4BCA-A4CD-CF6D1D77E3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6" name="Titel 5">
            <a:extLst>
              <a:ext uri="{FF2B5EF4-FFF2-40B4-BE49-F238E27FC236}">
                <a16:creationId xmlns:a16="http://schemas.microsoft.com/office/drawing/2014/main" id="{B3FDB7A7-2BF7-4620-AE7D-86A3D8D5BF57}"/>
              </a:ext>
            </a:extLst>
          </p:cNvPr>
          <p:cNvSpPr>
            <a:spLocks noGrp="1"/>
          </p:cNvSpPr>
          <p:nvPr>
            <p:ph type="title"/>
            <p:custDataLst>
              <p:tags r:id="rId1"/>
            </p:custDataLst>
          </p:nvPr>
        </p:nvSpPr>
        <p:spPr>
          <a:xfrm>
            <a:off x="1404000" y="1778400"/>
            <a:ext cx="4914000" cy="532800"/>
          </a:xfrm>
        </p:spPr>
        <p:txBody>
          <a:bodyPr wrap="none">
            <a:noAutofit/>
          </a:bodyPr>
          <a:lstStyle>
            <a:lvl1pPr>
              <a:lnSpc>
                <a:spcPts val="3500"/>
              </a:lnSpc>
              <a:defRPr lang="de-CH" sz="3000" b="1" kern="1200" dirty="0">
                <a:solidFill>
                  <a:schemeClr val="tx1"/>
                </a:solidFill>
                <a:latin typeface="Arial" panose="020B0604020202020204" pitchFamily="34" charset="0"/>
                <a:ea typeface="+mn-ea"/>
                <a:cs typeface="Arial" panose="020B0604020202020204" pitchFamily="34" charset="0"/>
              </a:defRPr>
            </a:lvl1pPr>
          </a:lstStyle>
          <a:p>
            <a:r>
              <a:rPr lang="de-DE" dirty="0" smtClean="0"/>
              <a:t>Titelmasterformat durch Klicken bearbeiten</a:t>
            </a:r>
            <a:endParaRPr lang="de-CH" dirty="0"/>
          </a:p>
        </p:txBody>
      </p:sp>
      <p:sp>
        <p:nvSpPr>
          <p:cNvPr id="12" name="Textfeld 11">
            <a:extLst>
              <a:ext uri="{FF2B5EF4-FFF2-40B4-BE49-F238E27FC236}">
                <a16:creationId xmlns:a16="http://schemas.microsoft.com/office/drawing/2014/main" id="{ACF78134-00E0-46CA-B8B3-8D698394951F}"/>
              </a:ext>
            </a:extLst>
          </p:cNvPr>
          <p:cNvSpPr txBox="1"/>
          <p:nvPr>
            <p:custDataLst>
              <p:tags r:id="rId2"/>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3576FB73-7551-4B18-961C-378EE65216F6}"/>
              </a:ext>
            </a:extLst>
          </p:cNvPr>
          <p:cNvSpPr txBox="1"/>
          <p:nvPr>
            <p:custDataLst>
              <p:tags r:id="rId3"/>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3E6D04C8-6DEA-49E9-9BB0-865608BFFB33}"/>
              </a:ext>
            </a:extLst>
          </p:cNvPr>
          <p:cNvSpPr txBox="1"/>
          <p:nvPr>
            <p:custDataLst>
              <p:tags r:id="rId4"/>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pic>
        <p:nvPicPr>
          <p:cNvPr id="17" name="Grafik 3">
            <a:extLst>
              <a:ext uri="{FF2B5EF4-FFF2-40B4-BE49-F238E27FC236}">
                <a16:creationId xmlns:a16="http://schemas.microsoft.com/office/drawing/2014/main" id="{9B2FB162-D7B5-449D-8066-D1F64A48C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7864" y="2339699"/>
            <a:ext cx="2163901" cy="2163901"/>
          </a:xfrm>
          <a:prstGeom prst="rect">
            <a:avLst/>
          </a:prstGeom>
        </p:spPr>
      </p:pic>
      <p:sp>
        <p:nvSpPr>
          <p:cNvPr id="18" name="Textfeld 17">
            <a:extLst>
              <a:ext uri="{FF2B5EF4-FFF2-40B4-BE49-F238E27FC236}">
                <a16:creationId xmlns:a16="http://schemas.microsoft.com/office/drawing/2014/main" id="{4C0360AA-D44C-41EC-9DC1-98FEC3CC5C1A}"/>
              </a:ext>
            </a:extLst>
          </p:cNvPr>
          <p:cNvSpPr txBox="1"/>
          <p:nvPr>
            <p:custDataLst>
              <p:tags r:id="rId5"/>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Langenauer – Dr. </a:t>
            </a:r>
            <a:r>
              <a:rPr lang="de-CH" sz="700" dirty="0" err="1" smtClean="0">
                <a:latin typeface="Arial" panose="020B0604020202020204" pitchFamily="34" charset="0"/>
                <a:cs typeface="Arial" panose="020B0604020202020204" pitchFamily="34" charset="0"/>
              </a:rPr>
              <a:t>Kozlova</a:t>
            </a:r>
            <a:r>
              <a:rPr lang="de-CH" sz="700" baseline="0" dirty="0" smtClean="0">
                <a:latin typeface="Arial" panose="020B0604020202020204" pitchFamily="34" charset="0"/>
                <a:cs typeface="Arial" panose="020B0604020202020204" pitchFamily="34" charset="0"/>
              </a:rPr>
              <a:t> – Dr. Bock</a:t>
            </a:r>
            <a:r>
              <a:rPr lang="de-CH" sz="700" dirty="0" smtClean="0">
                <a:latin typeface="Arial" panose="020B0604020202020204" pitchFamily="34" charset="0"/>
                <a:cs typeface="Arial" panose="020B0604020202020204" pitchFamily="34" charset="0"/>
              </a:rPr>
              <a:t>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32278"/>
      </p:ext>
    </p:extLst>
  </p:cSld>
  <p:clrMapOvr>
    <a:masterClrMapping/>
  </p:clrMapOvr>
  <p:extLst mod="1">
    <p:ext uri="{DCECCB84-F9BA-43D5-87BE-67443E8EF086}">
      <p15:sldGuideLst xmlns:p15="http://schemas.microsoft.com/office/powerpoint/2012/main">
        <p15:guide id="1" pos="53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lussseit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A5F5BB3B-1871-462B-89EA-83CC2A765AE7}"/>
              </a:ext>
            </a:extLst>
          </p:cNvPr>
          <p:cNvSpPr/>
          <p:nvPr/>
        </p:nvSpPr>
        <p:spPr>
          <a:xfrm>
            <a:off x="0" y="1263600"/>
            <a:ext cx="7200000" cy="32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CH" sz="1862" dirty="0">
              <a:solidFill>
                <a:schemeClr val="tx1"/>
              </a:solidFill>
            </a:endParaRPr>
          </a:p>
        </p:txBody>
      </p:sp>
      <p:pic>
        <p:nvPicPr>
          <p:cNvPr id="4" name="Grafik 3">
            <a:extLst>
              <a:ext uri="{FF2B5EF4-FFF2-40B4-BE49-F238E27FC236}">
                <a16:creationId xmlns:a16="http://schemas.microsoft.com/office/drawing/2014/main" id="{18907EC6-0977-494D-ACD3-5D2E14D49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00" y="1599851"/>
            <a:ext cx="719329" cy="832106"/>
          </a:xfrm>
          <a:prstGeom prst="rect">
            <a:avLst/>
          </a:prstGeom>
        </p:spPr>
      </p:pic>
      <p:pic>
        <p:nvPicPr>
          <p:cNvPr id="3" name="Grafik 2"/>
          <p:cNvPicPr>
            <a:picLocks noChangeAspect="1"/>
          </p:cNvPicPr>
          <p:nvPr userDrawn="1">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5670000" y="1782000"/>
            <a:ext cx="758954" cy="545593"/>
          </a:xfrm>
          <a:prstGeom prst="rect">
            <a:avLst/>
          </a:prstGeom>
        </p:spPr>
      </p:pic>
      <p:sp>
        <p:nvSpPr>
          <p:cNvPr id="6" name="Textfeld 5">
            <a:extLst>
              <a:ext uri="{FF2B5EF4-FFF2-40B4-BE49-F238E27FC236}">
                <a16:creationId xmlns:a16="http://schemas.microsoft.com/office/drawing/2014/main" id="{F758FD6C-36B1-4A84-9D2F-BFAFBE059A25}"/>
              </a:ext>
            </a:extLst>
          </p:cNvPr>
          <p:cNvSpPr txBox="1"/>
          <p:nvPr>
            <p:custDataLst>
              <p:tags r:id="rId2"/>
            </p:custDataLst>
          </p:nvPr>
        </p:nvSpPr>
        <p:spPr>
          <a:xfrm>
            <a:off x="1403999" y="2694968"/>
            <a:ext cx="5508000" cy="985095"/>
          </a:xfrm>
          <a:prstGeom prst="rect">
            <a:avLst/>
          </a:prstGeom>
          <a:noFill/>
        </p:spPr>
        <p:txBody>
          <a:bodyPr wrap="square" lIns="0" tIns="0" rIns="0" bIns="0" rtlCol="0">
            <a:noAutofit/>
          </a:bodyPr>
          <a:lstStyle/>
          <a:p>
            <a:pPr>
              <a:lnSpc>
                <a:spcPts val="3600"/>
              </a:lnSpc>
            </a:pPr>
            <a:r>
              <a:rPr lang="de-CH" sz="3000" b="1" kern="1200" smtClean="0">
                <a:solidFill>
                  <a:schemeClr val="tx1"/>
                </a:solidFill>
                <a:latin typeface="Arial" panose="020B0604020202020204" pitchFamily="34" charset="0"/>
                <a:ea typeface="+mj-ea"/>
                <a:cs typeface="Arial" panose="020B0604020202020204" pitchFamily="34" charset="0"/>
              </a:rPr>
              <a:t>Herzlichen Dank für Ihre Aufmerksamkeit.</a:t>
            </a:r>
            <a:endParaRPr lang="de-CH" sz="3000" b="1" kern="1200" dirty="0">
              <a:solidFill>
                <a:schemeClr val="tx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12309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tartfoli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A5F5BB3B-1871-462B-89EA-83CC2A765AE7}"/>
              </a:ext>
            </a:extLst>
          </p:cNvPr>
          <p:cNvSpPr/>
          <p:nvPr/>
        </p:nvSpPr>
        <p:spPr>
          <a:xfrm>
            <a:off x="10629" y="1275606"/>
            <a:ext cx="7200000" cy="32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CH" sz="1862" dirty="0">
              <a:solidFill>
                <a:schemeClr val="tx1"/>
              </a:solidFill>
            </a:endParaRPr>
          </a:p>
        </p:txBody>
      </p:sp>
      <p:sp>
        <p:nvSpPr>
          <p:cNvPr id="8" name="Textfeld 7">
            <a:extLst>
              <a:ext uri="{FF2B5EF4-FFF2-40B4-BE49-F238E27FC236}">
                <a16:creationId xmlns:a16="http://schemas.microsoft.com/office/drawing/2014/main" id="{35B6319A-E236-4F91-8824-7AA80C8C3C7D}"/>
              </a:ext>
            </a:extLst>
          </p:cNvPr>
          <p:cNvSpPr txBox="1"/>
          <p:nvPr>
            <p:custDataLst>
              <p:tags r:id="rId1"/>
            </p:custDataLst>
          </p:nvPr>
        </p:nvSpPr>
        <p:spPr>
          <a:xfrm>
            <a:off x="1403648" y="1635646"/>
            <a:ext cx="4977180" cy="1512168"/>
          </a:xfrm>
          <a:prstGeom prst="rect">
            <a:avLst/>
          </a:prstGeom>
          <a:noFill/>
        </p:spPr>
        <p:txBody>
          <a:bodyPr wrap="square" lIns="0" tIns="0" rIns="0" bIns="0" rtlCol="0" anchor="b" anchorCtr="0">
            <a:noAutofit/>
          </a:bodyPr>
          <a:lstStyle/>
          <a:p>
            <a:pPr>
              <a:lnSpc>
                <a:spcPts val="3780"/>
              </a:lnSpc>
            </a:pPr>
            <a:r>
              <a:rPr lang="de-CH" sz="3700" b="1" kern="1200" dirty="0" smtClean="0">
                <a:solidFill>
                  <a:schemeClr val="tx1"/>
                </a:solidFill>
                <a:latin typeface="Arial" panose="020B0604020202020204" pitchFamily="34" charset="0"/>
                <a:ea typeface="+mj-ea"/>
                <a:cs typeface="Arial" panose="020B0604020202020204" pitchFamily="34" charset="0"/>
              </a:rPr>
              <a:t>Traumata:</a:t>
            </a:r>
            <a:r>
              <a:rPr lang="de-CH" sz="3700" b="1" kern="1200" baseline="0" dirty="0" smtClean="0">
                <a:solidFill>
                  <a:schemeClr val="tx1"/>
                </a:solidFill>
                <a:latin typeface="Arial" panose="020B0604020202020204" pitchFamily="34" charset="0"/>
                <a:ea typeface="+mj-ea"/>
                <a:cs typeface="Arial" panose="020B0604020202020204" pitchFamily="34" charset="0"/>
              </a:rPr>
              <a:t> </a:t>
            </a:r>
          </a:p>
          <a:p>
            <a:pPr>
              <a:lnSpc>
                <a:spcPts val="3780"/>
              </a:lnSpc>
            </a:pPr>
            <a:r>
              <a:rPr lang="de-CH" sz="2400" b="1" kern="1200" baseline="0" dirty="0" smtClean="0">
                <a:solidFill>
                  <a:schemeClr val="tx1"/>
                </a:solidFill>
                <a:latin typeface="Arial" panose="020B0604020202020204" pitchFamily="34" charset="0"/>
                <a:ea typeface="+mj-ea"/>
                <a:cs typeface="Arial" panose="020B0604020202020204" pitchFamily="34" charset="0"/>
              </a:rPr>
              <a:t>Fremdkörper – Fahrrad - und andere Ursachen</a:t>
            </a:r>
            <a:endParaRPr lang="de-CH" sz="2400" b="1" kern="1200" dirty="0">
              <a:solidFill>
                <a:schemeClr val="tx1"/>
              </a:solidFill>
              <a:latin typeface="Arial" panose="020B0604020202020204" pitchFamily="34" charset="0"/>
              <a:ea typeface="+mj-ea"/>
              <a:cs typeface="Arial" panose="020B0604020202020204" pitchFamily="34" charset="0"/>
            </a:endParaRPr>
          </a:p>
        </p:txBody>
      </p:sp>
      <p:pic>
        <p:nvPicPr>
          <p:cNvPr id="3" name="Grafik 2">
            <a:extLst>
              <a:ext uri="{FF2B5EF4-FFF2-40B4-BE49-F238E27FC236}">
                <a16:creationId xmlns:a16="http://schemas.microsoft.com/office/drawing/2014/main" id="{6DC280DC-0C8B-4D04-92C1-364789B5DD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027" y="3849348"/>
            <a:ext cx="1116485" cy="342901"/>
          </a:xfrm>
          <a:prstGeom prst="rect">
            <a:avLst/>
          </a:prstGeom>
        </p:spPr>
      </p:pic>
      <p:pic>
        <p:nvPicPr>
          <p:cNvPr id="14" name="Grafik 13">
            <a:extLst>
              <a:ext uri="{FF2B5EF4-FFF2-40B4-BE49-F238E27FC236}">
                <a16:creationId xmlns:a16="http://schemas.microsoft.com/office/drawing/2014/main" id="{73160575-6EC3-42AB-AA20-6CE8483844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00" y="3453709"/>
            <a:ext cx="719329" cy="832106"/>
          </a:xfrm>
          <a:prstGeom prst="rect">
            <a:avLst/>
          </a:prstGeom>
        </p:spPr>
      </p:pic>
    </p:spTree>
    <p:extLst>
      <p:ext uri="{BB962C8B-B14F-4D97-AF65-F5344CB8AC3E}">
        <p14:creationId xmlns:p14="http://schemas.microsoft.com/office/powerpoint/2010/main" val="264611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AD7BE7C2-4913-4B67-B4F9-DD2004FE0A6A}"/>
              </a:ext>
            </a:extLst>
          </p:cNvPr>
          <p:cNvSpPr>
            <a:spLocks noGrp="1"/>
          </p:cNvSpPr>
          <p:nvPr>
            <p:ph type="body" sz="quarter" idx="10"/>
            <p:custDataLst>
              <p:tags r:id="rId1"/>
            </p:custDataLst>
          </p:nvPr>
        </p:nvSpPr>
        <p:spPr>
          <a:xfrm>
            <a:off x="540000" y="1493999"/>
            <a:ext cx="8208000" cy="3240000"/>
          </a:xfrm>
        </p:spPr>
        <p:txBody>
          <a:bodyPr>
            <a:normAutofit/>
          </a:bodyPr>
          <a:lstStyle>
            <a:lvl1pPr marL="0" indent="0">
              <a:spcBef>
                <a:spcPts val="0"/>
              </a:spcBef>
              <a:buFontTx/>
              <a:buNone/>
              <a:defRPr sz="1800" b="1"/>
            </a:lvl1pPr>
            <a:lvl2pPr marL="337331" indent="0">
              <a:buFontTx/>
              <a:buNone/>
              <a:defRPr/>
            </a:lvl2pPr>
          </a:lstStyle>
          <a:p>
            <a:pPr lvl="0"/>
            <a:r>
              <a:rPr lang="de-DE" dirty="0" smtClean="0"/>
              <a:t>Formatvorlagen des Textmasters bearbeiten</a:t>
            </a:r>
          </a:p>
        </p:txBody>
      </p:sp>
      <p:sp>
        <p:nvSpPr>
          <p:cNvPr id="5" name="Textfeld 4">
            <a:extLst>
              <a:ext uri="{FF2B5EF4-FFF2-40B4-BE49-F238E27FC236}">
                <a16:creationId xmlns:a16="http://schemas.microsoft.com/office/drawing/2014/main" id="{ECA290A1-B1D7-4F79-8BFA-E51571A9B93A}"/>
              </a:ext>
            </a:extLst>
          </p:cNvPr>
          <p:cNvSpPr txBox="1"/>
          <p:nvPr>
            <p:custDataLst>
              <p:tags r:id="rId2"/>
            </p:custDataLst>
          </p:nvPr>
        </p:nvSpPr>
        <p:spPr>
          <a:xfrm>
            <a:off x="540000" y="486000"/>
            <a:ext cx="7920000" cy="720000"/>
          </a:xfrm>
          <a:prstGeom prst="rect">
            <a:avLst/>
          </a:prstGeom>
          <a:noFill/>
        </p:spPr>
        <p:txBody>
          <a:bodyPr wrap="square" lIns="0" tIns="0" rIns="0" bIns="0" rtlCol="0">
            <a:spAutoFit/>
          </a:bodyPr>
          <a:lstStyle/>
          <a:p>
            <a:pPr algn="l"/>
            <a:r>
              <a:rPr lang="de-CH" sz="2400" b="1" dirty="0">
                <a:solidFill>
                  <a:schemeClr val="accent1"/>
                </a:solidFill>
                <a:latin typeface="Arial" panose="020B0604020202020204" pitchFamily="34" charset="0"/>
                <a:cs typeface="Arial" panose="020B0604020202020204" pitchFamily="34" charset="0"/>
              </a:rPr>
              <a:t>Agenda</a:t>
            </a:r>
          </a:p>
        </p:txBody>
      </p:sp>
      <p:pic>
        <p:nvPicPr>
          <p:cNvPr id="9" name="Grafik 8">
            <a:extLst>
              <a:ext uri="{FF2B5EF4-FFF2-40B4-BE49-F238E27FC236}">
                <a16:creationId xmlns:a16="http://schemas.microsoft.com/office/drawing/2014/main" id="{8A78BF67-0EE2-4724-AC70-1DE4F395A6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0" name="Textfeld 9">
            <a:extLst>
              <a:ext uri="{FF2B5EF4-FFF2-40B4-BE49-F238E27FC236}">
                <a16:creationId xmlns:a16="http://schemas.microsoft.com/office/drawing/2014/main" id="{035DF4A5-02AD-4B26-B3E6-66DEDB98472C}"/>
              </a:ext>
            </a:extLst>
          </p:cNvPr>
          <p:cNvSpPr txBox="1"/>
          <p:nvPr>
            <p:custDataLst>
              <p:tags r:id="rId3"/>
            </p:custDataLst>
          </p:nvPr>
        </p:nvSpPr>
        <p:spPr>
          <a:xfrm>
            <a:off x="540003" y="4899142"/>
            <a:ext cx="2547077" cy="103984"/>
          </a:xfrm>
          <a:prstGeom prst="rect">
            <a:avLst/>
          </a:prstGeom>
          <a:noFill/>
        </p:spPr>
        <p:txBody>
          <a:bodyPr wrap="none" lIns="0" tIns="0" rIns="0" bIns="0" rtlCol="0">
            <a:noAutofit/>
          </a:bodyPr>
          <a:lstStyle/>
          <a:p>
            <a:pPr marL="0" marR="0" indent="0" algn="l" defTabSz="425635" rtl="0" eaLnBrk="1" fontAlgn="auto" latinLnBrk="0" hangingPunct="1">
              <a:lnSpc>
                <a:spcPct val="100000"/>
              </a:lnSpc>
              <a:spcBef>
                <a:spcPts val="0"/>
              </a:spcBef>
              <a:spcAft>
                <a:spcPts val="0"/>
              </a:spcAft>
              <a:buClrTx/>
              <a:buSzTx/>
              <a:buFontTx/>
              <a:buNone/>
              <a:tabLst/>
              <a:defRPr/>
            </a:pPr>
            <a:r>
              <a:rPr lang="de-CH" sz="700" dirty="0" smtClean="0">
                <a:latin typeface="Arial" panose="020B0604020202020204" pitchFamily="34" charset="0"/>
                <a:cs typeface="Arial" panose="020B0604020202020204" pitchFamily="34" charset="0"/>
              </a:rPr>
              <a:t>BBZ Symposium 2024</a:t>
            </a:r>
            <a:endParaRPr lang="en-US" sz="700" dirty="0" smtClean="0">
              <a:latin typeface="Arial" panose="020B0604020202020204" pitchFamily="34" charset="0"/>
              <a:cs typeface="Arial" panose="020B0604020202020204" pitchFamily="34" charset="0"/>
            </a:endParaRPr>
          </a:p>
          <a:p>
            <a:pPr algn="l"/>
            <a:endParaRPr lang="en-US" sz="700"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A2207FB0-6D2C-4013-B9ED-64F90B276D73}"/>
              </a:ext>
            </a:extLst>
          </p:cNvPr>
          <p:cNvSpPr txBox="1"/>
          <p:nvPr>
            <p:custDataLst>
              <p:tags r:id="rId4"/>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B44F2F48-DD7C-4F60-A5DA-BD89B9C4DB63}"/>
              </a:ext>
            </a:extLst>
          </p:cNvPr>
          <p:cNvSpPr txBox="1"/>
          <p:nvPr>
            <p:custDataLst>
              <p:tags r:id="rId5"/>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Langenauer – Dr. </a:t>
            </a:r>
            <a:r>
              <a:rPr lang="de-CH" sz="700" dirty="0" err="1" smtClean="0">
                <a:latin typeface="Arial" panose="020B0604020202020204" pitchFamily="34" charset="0"/>
                <a:cs typeface="Arial" panose="020B0604020202020204" pitchFamily="34" charset="0"/>
              </a:rPr>
              <a:t>Kozlova</a:t>
            </a:r>
            <a:r>
              <a:rPr lang="de-CH" sz="700" baseline="0" dirty="0" smtClean="0">
                <a:latin typeface="Arial" panose="020B0604020202020204" pitchFamily="34" charset="0"/>
                <a:cs typeface="Arial" panose="020B0604020202020204" pitchFamily="34" charset="0"/>
              </a:rPr>
              <a:t> – Dr. Bock</a:t>
            </a:r>
            <a:r>
              <a:rPr lang="de-CH" sz="700" dirty="0" smtClean="0">
                <a:latin typeface="Arial" panose="020B0604020202020204" pitchFamily="34" charset="0"/>
                <a:cs typeface="Arial" panose="020B0604020202020204" pitchFamily="34" charset="0"/>
              </a:rPr>
              <a:t> |</a:t>
            </a:r>
            <a:endParaRPr lang="de-CH" sz="7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CF67E1C3-D8ED-4873-B888-4C76C3619D17}"/>
              </a:ext>
            </a:extLst>
          </p:cNvPr>
          <p:cNvSpPr txBox="1"/>
          <p:nvPr>
            <p:custDataLst>
              <p:tags r:id="rId6"/>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617288"/>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bschnittsüberschrif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EA8512D1-7E3B-4E9E-9A11-F15B333DA7B8}"/>
              </a:ext>
            </a:extLst>
          </p:cNvPr>
          <p:cNvSpPr/>
          <p:nvPr/>
        </p:nvSpPr>
        <p:spPr>
          <a:xfrm>
            <a:off x="0" y="1260000"/>
            <a:ext cx="7200000" cy="3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CH" sz="1862" dirty="0"/>
          </a:p>
        </p:txBody>
      </p:sp>
      <p:sp>
        <p:nvSpPr>
          <p:cNvPr id="10" name="Textplatzhalter 9">
            <a:extLst>
              <a:ext uri="{FF2B5EF4-FFF2-40B4-BE49-F238E27FC236}">
                <a16:creationId xmlns:a16="http://schemas.microsoft.com/office/drawing/2014/main" id="{A79B846F-FE0C-4A96-90E2-28233F66C950}"/>
              </a:ext>
            </a:extLst>
          </p:cNvPr>
          <p:cNvSpPr>
            <a:spLocks noGrp="1"/>
          </p:cNvSpPr>
          <p:nvPr>
            <p:ph type="body" sz="quarter" idx="11"/>
            <p:custDataLst>
              <p:tags r:id="rId1"/>
            </p:custDataLst>
          </p:nvPr>
        </p:nvSpPr>
        <p:spPr>
          <a:xfrm>
            <a:off x="1403353" y="2397600"/>
            <a:ext cx="5508625" cy="685800"/>
          </a:xfrm>
        </p:spPr>
        <p:txBody>
          <a:bodyPr>
            <a:noAutofit/>
          </a:bodyPr>
          <a:lstStyle>
            <a:lvl1pPr marL="0" indent="0">
              <a:buFontTx/>
              <a:buNone/>
              <a:defRPr sz="2000"/>
            </a:lvl1pPr>
            <a:lvl2pPr marL="337331" indent="0">
              <a:buNone/>
              <a:defRPr/>
            </a:lvl2pPr>
          </a:lstStyle>
          <a:p>
            <a:pPr lvl="0"/>
            <a:r>
              <a:rPr lang="de-DE" smtClean="0"/>
              <a:t>Formatvorlagen des Textmasters bearbeiten</a:t>
            </a:r>
          </a:p>
        </p:txBody>
      </p:sp>
      <p:sp>
        <p:nvSpPr>
          <p:cNvPr id="5" name="Textfeld 4">
            <a:extLst>
              <a:ext uri="{FF2B5EF4-FFF2-40B4-BE49-F238E27FC236}">
                <a16:creationId xmlns:a16="http://schemas.microsoft.com/office/drawing/2014/main" id="{692D4656-8269-423A-B902-0DF8FAEEFCD1}"/>
              </a:ext>
            </a:extLst>
          </p:cNvPr>
          <p:cNvSpPr txBox="1"/>
          <p:nvPr/>
        </p:nvSpPr>
        <p:spPr>
          <a:xfrm>
            <a:off x="1403999" y="1603801"/>
            <a:ext cx="5508000" cy="985095"/>
          </a:xfrm>
          <a:prstGeom prst="rect">
            <a:avLst/>
          </a:prstGeom>
          <a:noFill/>
        </p:spPr>
        <p:txBody>
          <a:bodyPr wrap="square" lIns="0" tIns="0" rIns="0" bIns="0" rtlCol="0">
            <a:noAutofit/>
          </a:bodyPr>
          <a:lstStyle/>
          <a:p>
            <a:endParaRPr lang="de-CH" sz="3700" b="1" kern="1200" dirty="0">
              <a:solidFill>
                <a:schemeClr val="tx1"/>
              </a:solidFill>
              <a:latin typeface="Arial" panose="020B0604020202020204" pitchFamily="34" charset="0"/>
              <a:ea typeface="+mj-ea"/>
              <a:cs typeface="Arial" panose="020B0604020202020204" pitchFamily="34" charset="0"/>
            </a:endParaRPr>
          </a:p>
        </p:txBody>
      </p:sp>
      <p:sp>
        <p:nvSpPr>
          <p:cNvPr id="3" name="Textfeld 2">
            <a:extLst>
              <a:ext uri="{FF2B5EF4-FFF2-40B4-BE49-F238E27FC236}">
                <a16:creationId xmlns:a16="http://schemas.microsoft.com/office/drawing/2014/main" id="{7683250F-080C-4A97-9ADB-BB91C97F0766}"/>
              </a:ext>
            </a:extLst>
          </p:cNvPr>
          <p:cNvSpPr txBox="1"/>
          <p:nvPr/>
        </p:nvSpPr>
        <p:spPr>
          <a:xfrm>
            <a:off x="8748003" y="4941000"/>
            <a:ext cx="254441" cy="103984"/>
          </a:xfrm>
          <a:prstGeom prst="rect">
            <a:avLst/>
          </a:prstGeom>
          <a:noFill/>
        </p:spPr>
        <p:txBody>
          <a:bodyPr wrap="square" lIns="0" tIns="0" rIns="0" bIns="0" rtlCol="0">
            <a:noAutofit/>
          </a:bodyPr>
          <a:lstStyle/>
          <a:p>
            <a:pPr algn="l"/>
            <a:endParaRPr lang="de-CH" sz="700" dirty="0">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3CB8884F-AB28-4BCA-A4CD-CF6D1D77E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6" name="Titel 5">
            <a:extLst>
              <a:ext uri="{FF2B5EF4-FFF2-40B4-BE49-F238E27FC236}">
                <a16:creationId xmlns:a16="http://schemas.microsoft.com/office/drawing/2014/main" id="{B3FDB7A7-2BF7-4620-AE7D-86A3D8D5BF57}"/>
              </a:ext>
            </a:extLst>
          </p:cNvPr>
          <p:cNvSpPr>
            <a:spLocks noGrp="1"/>
          </p:cNvSpPr>
          <p:nvPr>
            <p:ph type="title"/>
            <p:custDataLst>
              <p:tags r:id="rId2"/>
            </p:custDataLst>
          </p:nvPr>
        </p:nvSpPr>
        <p:spPr>
          <a:xfrm>
            <a:off x="1404000" y="1926000"/>
            <a:ext cx="5508000" cy="502200"/>
          </a:xfrm>
        </p:spPr>
        <p:txBody>
          <a:bodyPr wrap="none">
            <a:noAutofit/>
          </a:bodyPr>
          <a:lstStyle>
            <a:lvl1pPr>
              <a:defRPr lang="de-CH" sz="3000" b="1" kern="1200" dirty="0">
                <a:solidFill>
                  <a:schemeClr val="tx1"/>
                </a:solidFill>
                <a:latin typeface="Arial" panose="020B0604020202020204" pitchFamily="34" charset="0"/>
                <a:ea typeface="+mn-ea"/>
                <a:cs typeface="Arial" panose="020B0604020202020204" pitchFamily="34" charset="0"/>
              </a:defRPr>
            </a:lvl1pPr>
          </a:lstStyle>
          <a:p>
            <a:r>
              <a:rPr lang="de-DE" smtClean="0"/>
              <a:t>Titelmasterformat durch Klicken bearbeiten</a:t>
            </a:r>
            <a:endParaRPr lang="de-CH" dirty="0"/>
          </a:p>
        </p:txBody>
      </p:sp>
      <p:sp>
        <p:nvSpPr>
          <p:cNvPr id="12" name="Textfeld 11">
            <a:extLst>
              <a:ext uri="{FF2B5EF4-FFF2-40B4-BE49-F238E27FC236}">
                <a16:creationId xmlns:a16="http://schemas.microsoft.com/office/drawing/2014/main" id="{ACF78134-00E0-46CA-B8B3-8D698394951F}"/>
              </a:ext>
            </a:extLst>
          </p:cNvPr>
          <p:cNvSpPr txBox="1"/>
          <p:nvPr>
            <p:custDataLst>
              <p:tags r:id="rId3"/>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3576FB73-7551-4B18-961C-378EE65216F6}"/>
              </a:ext>
            </a:extLst>
          </p:cNvPr>
          <p:cNvSpPr txBox="1"/>
          <p:nvPr>
            <p:custDataLst>
              <p:tags r:id="rId4"/>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3E6D04C8-6DEA-49E9-9BB0-865608BFFB33}"/>
              </a:ext>
            </a:extLst>
          </p:cNvPr>
          <p:cNvSpPr txBox="1"/>
          <p:nvPr>
            <p:custDataLst>
              <p:tags r:id="rId5"/>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CE5B5E6F-BD30-4131-AE81-722CFFAFA20F}"/>
              </a:ext>
            </a:extLst>
          </p:cNvPr>
          <p:cNvSpPr txBox="1"/>
          <p:nvPr>
            <p:custDataLst>
              <p:tags r:id="rId6"/>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Langenauer – Dr. </a:t>
            </a:r>
            <a:r>
              <a:rPr lang="de-CH" sz="700" dirty="0" err="1" smtClean="0">
                <a:latin typeface="Arial" panose="020B0604020202020204" pitchFamily="34" charset="0"/>
                <a:cs typeface="Arial" panose="020B0604020202020204" pitchFamily="34" charset="0"/>
              </a:rPr>
              <a:t>Kozlova</a:t>
            </a:r>
            <a:r>
              <a:rPr lang="de-CH" sz="700" baseline="0" dirty="0" smtClean="0">
                <a:latin typeface="Arial" panose="020B0604020202020204" pitchFamily="34" charset="0"/>
                <a:cs typeface="Arial" panose="020B0604020202020204" pitchFamily="34" charset="0"/>
              </a:rPr>
              <a:t> – Dr. Bock</a:t>
            </a:r>
            <a:r>
              <a:rPr lang="de-CH" sz="700" dirty="0" smtClean="0">
                <a:latin typeface="Arial" panose="020B0604020202020204" pitchFamily="34" charset="0"/>
                <a:cs typeface="Arial" panose="020B0604020202020204" pitchFamily="34" charset="0"/>
              </a:rPr>
              <a:t>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63682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CABCCC76-4D6E-407A-AA86-B555A63629FA}"/>
              </a:ext>
            </a:extLst>
          </p:cNvPr>
          <p:cNvSpPr>
            <a:spLocks noGrp="1"/>
          </p:cNvSpPr>
          <p:nvPr>
            <p:ph type="title"/>
            <p:custDataLst>
              <p:tags r:id="rId1"/>
            </p:custDataLst>
          </p:nvPr>
        </p:nvSpPr>
        <p:spPr>
          <a:xfrm>
            <a:off x="540000" y="486000"/>
            <a:ext cx="7380000" cy="720000"/>
          </a:xfrm>
        </p:spPr>
        <p:txBody>
          <a:bodyPr>
            <a:noAutofit/>
          </a:bodyPr>
          <a:lstStyle>
            <a:lvl1pPr>
              <a:defRPr sz="2400"/>
            </a:lvl1pPr>
          </a:lstStyle>
          <a:p>
            <a:r>
              <a:rPr lang="de-DE" smtClean="0"/>
              <a:t>Titelmasterformat durch Klicken bearbeiten</a:t>
            </a:r>
            <a:endParaRPr lang="de-CH" dirty="0"/>
          </a:p>
        </p:txBody>
      </p:sp>
      <p:pic>
        <p:nvPicPr>
          <p:cNvPr id="13" name="Grafik 12">
            <a:extLst>
              <a:ext uri="{FF2B5EF4-FFF2-40B4-BE49-F238E27FC236}">
                <a16:creationId xmlns:a16="http://schemas.microsoft.com/office/drawing/2014/main" id="{357BF7F7-B39B-4760-8E3F-22A5CB1A12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4" name="Textfeld 13">
            <a:extLst>
              <a:ext uri="{FF2B5EF4-FFF2-40B4-BE49-F238E27FC236}">
                <a16:creationId xmlns:a16="http://schemas.microsoft.com/office/drawing/2014/main" id="{AFF899CC-0992-46C6-810B-AE6A7B69B79A}"/>
              </a:ext>
            </a:extLst>
          </p:cNvPr>
          <p:cNvSpPr txBox="1"/>
          <p:nvPr>
            <p:custDataLst>
              <p:tags r:id="rId2"/>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BB0CAAA4-7A98-47C4-B041-53F78645954F}"/>
              </a:ext>
            </a:extLst>
          </p:cNvPr>
          <p:cNvSpPr txBox="1"/>
          <p:nvPr>
            <p:custDataLst>
              <p:tags r:id="rId3"/>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F197B9AF-D89D-4C4F-A2D5-606FA2C1CDBA}"/>
              </a:ext>
            </a:extLst>
          </p:cNvPr>
          <p:cNvSpPr txBox="1"/>
          <p:nvPr>
            <p:custDataLst>
              <p:tags r:id="rId4"/>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C6BBC175-8A80-4DD0-A4F4-FB28084760EB}"/>
              </a:ext>
            </a:extLst>
          </p:cNvPr>
          <p:cNvSpPr txBox="1"/>
          <p:nvPr>
            <p:custDataLst>
              <p:tags r:id="rId5"/>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Langenauer – Dr. </a:t>
            </a:r>
            <a:r>
              <a:rPr lang="de-CH" sz="700" dirty="0" err="1" smtClean="0">
                <a:latin typeface="Arial" panose="020B0604020202020204" pitchFamily="34" charset="0"/>
                <a:cs typeface="Arial" panose="020B0604020202020204" pitchFamily="34" charset="0"/>
              </a:rPr>
              <a:t>Kozlova</a:t>
            </a:r>
            <a:r>
              <a:rPr lang="de-CH" sz="700" baseline="0" dirty="0" smtClean="0">
                <a:latin typeface="Arial" panose="020B0604020202020204" pitchFamily="34" charset="0"/>
                <a:cs typeface="Arial" panose="020B0604020202020204" pitchFamily="34" charset="0"/>
              </a:rPr>
              <a:t> – Dr. Bock</a:t>
            </a:r>
            <a:r>
              <a:rPr lang="de-CH" sz="700" dirty="0" smtClean="0">
                <a:latin typeface="Arial" panose="020B0604020202020204" pitchFamily="34" charset="0"/>
                <a:cs typeface="Arial" panose="020B0604020202020204" pitchFamily="34" charset="0"/>
              </a:rPr>
              <a:t> |</a:t>
            </a:r>
            <a:endParaRPr lang="de-CH" sz="700" dirty="0">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AB35373D-E997-495B-A923-1751D0972BC1}"/>
              </a:ext>
            </a:extLst>
          </p:cNvPr>
          <p:cNvSpPr>
            <a:spLocks noGrp="1"/>
          </p:cNvSpPr>
          <p:nvPr>
            <p:ph sz="half" idx="2"/>
            <p:custDataLst>
              <p:tags r:id="rId6"/>
            </p:custDataLst>
          </p:nvPr>
        </p:nvSpPr>
        <p:spPr>
          <a:xfrm>
            <a:off x="540000" y="1494000"/>
            <a:ext cx="8208000" cy="3240000"/>
          </a:xfrm>
        </p:spPr>
        <p:txBody>
          <a:bodyPr>
            <a:normAutofit/>
          </a:bodyPr>
          <a:lstStyle>
            <a:lvl1pPr marL="179388" indent="-179388">
              <a:spcBef>
                <a:spcPts val="0"/>
              </a:spcBef>
              <a:buFont typeface="Arial" panose="020B0604020202020204" pitchFamily="34" charset="0"/>
              <a:buChar char="•"/>
              <a:tabLst>
                <a:tab pos="179388" algn="l"/>
              </a:tabLst>
              <a:defRPr/>
            </a:lvl1pPr>
            <a:lvl2pPr marL="450000" indent="-270000">
              <a:spcBef>
                <a:spcPts val="0"/>
              </a:spcBef>
              <a:buFont typeface="Symbol" panose="05050102010706020507" pitchFamily="18" charset="2"/>
              <a:buChar char="-"/>
              <a:tabLst>
                <a:tab pos="358775" algn="l"/>
              </a:tabLst>
              <a:defRPr/>
            </a:lvl2pPr>
            <a:lvl3pPr marL="719138" indent="-269875">
              <a:spcBef>
                <a:spcPts val="0"/>
              </a:spcBef>
              <a:buFont typeface="Symbol" panose="05050102010706020507" pitchFamily="18" charset="2"/>
              <a:buChar char="-"/>
              <a:tabLst>
                <a:tab pos="719138" algn="l"/>
              </a:tabLst>
              <a:defRPr/>
            </a:lvl3pPr>
            <a:lvl4pPr marL="990000" indent="-270000">
              <a:spcBef>
                <a:spcPts val="0"/>
              </a:spcBef>
              <a:buFont typeface="Symbol" panose="05050102010706020507" pitchFamily="18" charset="2"/>
              <a:buChar char="-"/>
              <a:tabLst>
                <a:tab pos="717550" algn="l"/>
              </a:tabLst>
              <a:defRPr/>
            </a:lvl4pPr>
            <a:lvl5pPr marL="1260000" indent="-270000">
              <a:spcBef>
                <a:spcPts val="0"/>
              </a:spcBef>
              <a:buFont typeface="Symbol" panose="05050102010706020507" pitchFamily="18" charset="2"/>
              <a:buChar char="-"/>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994116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und Zit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2D9C0-50D3-46A8-B32E-4F6510539EF9}"/>
              </a:ext>
            </a:extLst>
          </p:cNvPr>
          <p:cNvSpPr>
            <a:spLocks noGrp="1"/>
          </p:cNvSpPr>
          <p:nvPr>
            <p:ph type="title"/>
            <p:custDataLst>
              <p:tags r:id="rId1"/>
            </p:custDataLst>
          </p:nvPr>
        </p:nvSpPr>
        <p:spPr>
          <a:xfrm>
            <a:off x="540000" y="486000"/>
            <a:ext cx="7380000" cy="720000"/>
          </a:xfrm>
        </p:spPr>
        <p:txBody>
          <a:bodyPr>
            <a:noAutofit/>
          </a:bodyPr>
          <a:lstStyle>
            <a:lvl1pPr>
              <a:defRPr sz="2400"/>
            </a:lvl1pPr>
          </a:lstStyle>
          <a:p>
            <a:r>
              <a:rPr lang="de-DE" smtClean="0"/>
              <a:t>Titelmasterformat durch Klicken bearbeiten</a:t>
            </a:r>
            <a:endParaRPr lang="de-CH" dirty="0"/>
          </a:p>
        </p:txBody>
      </p:sp>
      <p:sp>
        <p:nvSpPr>
          <p:cNvPr id="4" name="Textplatzhalter 3">
            <a:extLst>
              <a:ext uri="{FF2B5EF4-FFF2-40B4-BE49-F238E27FC236}">
                <a16:creationId xmlns:a16="http://schemas.microsoft.com/office/drawing/2014/main" id="{FC692CF4-83B1-496F-AC7E-D27072BE5D8A}"/>
              </a:ext>
            </a:extLst>
          </p:cNvPr>
          <p:cNvSpPr>
            <a:spLocks noGrp="1"/>
          </p:cNvSpPr>
          <p:nvPr>
            <p:ph type="body" sz="quarter" idx="10"/>
            <p:custDataLst>
              <p:tags r:id="rId2"/>
            </p:custDataLst>
          </p:nvPr>
        </p:nvSpPr>
        <p:spPr>
          <a:xfrm>
            <a:off x="2862000" y="1530000"/>
            <a:ext cx="3420000" cy="3204000"/>
          </a:xfrm>
          <a:solidFill>
            <a:schemeClr val="accent1"/>
          </a:solidFill>
        </p:spPr>
        <p:txBody>
          <a:bodyPr lIns="216000" tIns="216000" rIns="216000" bIns="216000">
            <a:normAutofit/>
          </a:bodyPr>
          <a:lstStyle>
            <a:lvl1pPr>
              <a:lnSpc>
                <a:spcPts val="2880"/>
              </a:lnSpc>
              <a:spcBef>
                <a:spcPts val="0"/>
              </a:spcBef>
              <a:defRPr sz="2400" b="1"/>
            </a:lvl1pPr>
          </a:lstStyle>
          <a:p>
            <a:pPr lvl="0"/>
            <a:r>
              <a:rPr lang="de-DE" smtClean="0"/>
              <a:t>Formatvorlagen des Textmasters bearbeiten</a:t>
            </a:r>
          </a:p>
        </p:txBody>
      </p:sp>
      <p:pic>
        <p:nvPicPr>
          <p:cNvPr id="9" name="Grafik 8">
            <a:extLst>
              <a:ext uri="{FF2B5EF4-FFF2-40B4-BE49-F238E27FC236}">
                <a16:creationId xmlns:a16="http://schemas.microsoft.com/office/drawing/2014/main" id="{60CDEF89-597F-4048-A3FF-77AF08B680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2" name="Textfeld 11">
            <a:extLst>
              <a:ext uri="{FF2B5EF4-FFF2-40B4-BE49-F238E27FC236}">
                <a16:creationId xmlns:a16="http://schemas.microsoft.com/office/drawing/2014/main" id="{EA0D89FA-0256-4FB2-A2BE-E783C29690A0}"/>
              </a:ext>
            </a:extLst>
          </p:cNvPr>
          <p:cNvSpPr txBox="1"/>
          <p:nvPr>
            <p:custDataLst>
              <p:tags r:id="rId3"/>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7D072777-3DBE-448A-ADF5-5E810ED6F48C}"/>
              </a:ext>
            </a:extLst>
          </p:cNvPr>
          <p:cNvSpPr txBox="1"/>
          <p:nvPr>
            <p:custDataLst>
              <p:tags r:id="rId4"/>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B9E3A284-D606-4839-BA90-028B55E90F55}"/>
              </a:ext>
            </a:extLst>
          </p:cNvPr>
          <p:cNvSpPr txBox="1"/>
          <p:nvPr>
            <p:custDataLst>
              <p:tags r:id="rId5"/>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57EE392A-CF29-4657-B9A6-45288405E599}"/>
              </a:ext>
            </a:extLst>
          </p:cNvPr>
          <p:cNvSpPr txBox="1"/>
          <p:nvPr>
            <p:custDataLst>
              <p:tags r:id="rId6"/>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Langenauer – Dr. </a:t>
            </a:r>
            <a:r>
              <a:rPr lang="de-CH" sz="700" dirty="0" err="1" smtClean="0">
                <a:latin typeface="Arial" panose="020B0604020202020204" pitchFamily="34" charset="0"/>
                <a:cs typeface="Arial" panose="020B0604020202020204" pitchFamily="34" charset="0"/>
              </a:rPr>
              <a:t>Kozlova</a:t>
            </a:r>
            <a:r>
              <a:rPr lang="de-CH" sz="700" baseline="0" dirty="0" smtClean="0">
                <a:latin typeface="Arial" panose="020B0604020202020204" pitchFamily="34" charset="0"/>
                <a:cs typeface="Arial" panose="020B0604020202020204" pitchFamily="34" charset="0"/>
              </a:rPr>
              <a:t> – Dr. Bock</a:t>
            </a:r>
            <a:r>
              <a:rPr lang="de-CH" sz="700" dirty="0" smtClean="0">
                <a:latin typeface="Arial" panose="020B0604020202020204" pitchFamily="34" charset="0"/>
                <a:cs typeface="Arial" panose="020B0604020202020204" pitchFamily="34" charset="0"/>
              </a:rPr>
              <a:t>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0667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Content Placeholder 3"/>
          <p:cNvSpPr>
            <a:spLocks noGrp="1"/>
          </p:cNvSpPr>
          <p:nvPr>
            <p:ph sz="half" idx="2"/>
            <p:custDataLst>
              <p:tags r:id="rId1"/>
            </p:custDataLst>
          </p:nvPr>
        </p:nvSpPr>
        <p:spPr>
          <a:xfrm>
            <a:off x="540000" y="1494000"/>
            <a:ext cx="3672000" cy="3240000"/>
          </a:xfrm>
        </p:spPr>
        <p:txBody>
          <a:bodyPr>
            <a:normAutofit/>
          </a:bodyPr>
          <a:lstStyle>
            <a:lvl1pPr marL="179388" indent="-179388">
              <a:spcBef>
                <a:spcPts val="0"/>
              </a:spcBef>
              <a:buFont typeface="Arial" panose="020B0604020202020204" pitchFamily="34" charset="0"/>
              <a:buChar char="•"/>
              <a:tabLst>
                <a:tab pos="179388" algn="l"/>
              </a:tabLst>
              <a:defRPr/>
            </a:lvl1pPr>
            <a:lvl2pPr marL="450000" indent="-270000">
              <a:spcBef>
                <a:spcPts val="0"/>
              </a:spcBef>
              <a:buFont typeface="Symbol" panose="05050102010706020507" pitchFamily="18" charset="2"/>
              <a:buChar char="-"/>
              <a:tabLst>
                <a:tab pos="358775" algn="l"/>
              </a:tabLst>
              <a:defRPr/>
            </a:lvl2pPr>
            <a:lvl3pPr marL="719138" indent="-269875">
              <a:spcBef>
                <a:spcPts val="0"/>
              </a:spcBef>
              <a:buFont typeface="Symbol" panose="05050102010706020507" pitchFamily="18" charset="2"/>
              <a:buChar char="-"/>
              <a:tabLst>
                <a:tab pos="719138" algn="l"/>
              </a:tabLst>
              <a:defRPr/>
            </a:lvl3pPr>
            <a:lvl4pPr marL="990000" indent="-270000">
              <a:spcBef>
                <a:spcPts val="0"/>
              </a:spcBef>
              <a:buFont typeface="Symbol" panose="05050102010706020507" pitchFamily="18" charset="2"/>
              <a:buChar char="-"/>
              <a:tabLst>
                <a:tab pos="717550" algn="l"/>
              </a:tabLst>
              <a:defRPr/>
            </a:lvl4pPr>
            <a:lvl5pPr marL="1260000" indent="-270000">
              <a:spcBef>
                <a:spcPts val="0"/>
              </a:spcBef>
              <a:buFont typeface="Symbol" panose="05050102010706020507" pitchFamily="18" charset="2"/>
              <a:buChar char="-"/>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
            <a:extLst>
              <a:ext uri="{FF2B5EF4-FFF2-40B4-BE49-F238E27FC236}">
                <a16:creationId xmlns:a16="http://schemas.microsoft.com/office/drawing/2014/main" id="{FE80430C-E1F9-4E76-B22A-13CCB815E55A}"/>
              </a:ext>
            </a:extLst>
          </p:cNvPr>
          <p:cNvSpPr>
            <a:spLocks noGrp="1"/>
          </p:cNvSpPr>
          <p:nvPr>
            <p:ph type="title"/>
            <p:custDataLst>
              <p:tags r:id="rId2"/>
            </p:custDataLst>
          </p:nvPr>
        </p:nvSpPr>
        <p:spPr>
          <a:xfrm>
            <a:off x="540000" y="486000"/>
            <a:ext cx="6984000" cy="720000"/>
          </a:xfrm>
        </p:spPr>
        <p:txBody>
          <a:bodyPr>
            <a:noAutofit/>
          </a:bodyPr>
          <a:lstStyle>
            <a:lvl1pPr>
              <a:defRPr sz="2400"/>
            </a:lvl1pPr>
          </a:lstStyle>
          <a:p>
            <a:r>
              <a:rPr lang="de-DE" smtClean="0"/>
              <a:t>Titelmasterformat durch Klicken bearbeiten</a:t>
            </a:r>
            <a:endParaRPr lang="de-CH" dirty="0"/>
          </a:p>
        </p:txBody>
      </p:sp>
      <p:pic>
        <p:nvPicPr>
          <p:cNvPr id="15" name="Grafik 14">
            <a:extLst>
              <a:ext uri="{FF2B5EF4-FFF2-40B4-BE49-F238E27FC236}">
                <a16:creationId xmlns:a16="http://schemas.microsoft.com/office/drawing/2014/main" id="{4A18080F-C568-4E51-8FC4-B822C99A5A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6" name="Textfeld 15">
            <a:extLst>
              <a:ext uri="{FF2B5EF4-FFF2-40B4-BE49-F238E27FC236}">
                <a16:creationId xmlns:a16="http://schemas.microsoft.com/office/drawing/2014/main" id="{7C438678-5FE4-4EAB-8E86-31E3BD55314B}"/>
              </a:ext>
            </a:extLst>
          </p:cNvPr>
          <p:cNvSpPr txBox="1"/>
          <p:nvPr>
            <p:custDataLst>
              <p:tags r:id="rId3"/>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71971FD7-DF2B-454E-92B9-1B190B776B9F}"/>
              </a:ext>
            </a:extLst>
          </p:cNvPr>
          <p:cNvSpPr txBox="1"/>
          <p:nvPr>
            <p:custDataLst>
              <p:tags r:id="rId4"/>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984972FC-0EAF-4264-9AA3-67704A92F4C8}"/>
              </a:ext>
            </a:extLst>
          </p:cNvPr>
          <p:cNvSpPr txBox="1"/>
          <p:nvPr>
            <p:custDataLst>
              <p:tags r:id="rId5"/>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12" name="Content Placeholder 3">
            <a:extLst>
              <a:ext uri="{FF2B5EF4-FFF2-40B4-BE49-F238E27FC236}">
                <a16:creationId xmlns:a16="http://schemas.microsoft.com/office/drawing/2014/main" id="{6B2E519A-7771-4CB7-B77F-F5524F85B003}"/>
              </a:ext>
            </a:extLst>
          </p:cNvPr>
          <p:cNvSpPr>
            <a:spLocks noGrp="1"/>
          </p:cNvSpPr>
          <p:nvPr>
            <p:ph sz="half" idx="12"/>
            <p:custDataLst>
              <p:tags r:id="rId6"/>
            </p:custDataLst>
          </p:nvPr>
        </p:nvSpPr>
        <p:spPr>
          <a:xfrm>
            <a:off x="4572000" y="1494000"/>
            <a:ext cx="3672000" cy="3240000"/>
          </a:xfrm>
        </p:spPr>
        <p:txBody>
          <a:bodyPr>
            <a:normAutofit/>
          </a:bodyPr>
          <a:lstStyle>
            <a:lvl1pPr marL="179388" indent="-179388">
              <a:spcBef>
                <a:spcPts val="0"/>
              </a:spcBef>
              <a:buFont typeface="Arial" panose="020B0604020202020204" pitchFamily="34" charset="0"/>
              <a:buChar char="•"/>
              <a:tabLst>
                <a:tab pos="180975" algn="l"/>
              </a:tabLst>
              <a:defRPr/>
            </a:lvl1pPr>
            <a:lvl2pPr marL="449263" indent="-268288">
              <a:spcBef>
                <a:spcPts val="0"/>
              </a:spcBef>
              <a:buFont typeface="Symbol" panose="05050102010706020507" pitchFamily="18" charset="2"/>
              <a:buChar char="-"/>
              <a:tabLst>
                <a:tab pos="449263" algn="l"/>
              </a:tabLst>
              <a:defRPr/>
            </a:lvl2pPr>
            <a:lvl3pPr marL="719138" indent="-269875">
              <a:spcBef>
                <a:spcPts val="0"/>
              </a:spcBef>
              <a:buFont typeface="Symbol" panose="05050102010706020507" pitchFamily="18" charset="2"/>
              <a:buChar char="-"/>
              <a:tabLst>
                <a:tab pos="719138" algn="l"/>
              </a:tabLst>
              <a:defRPr/>
            </a:lvl3pPr>
            <a:lvl4pPr marL="990000" indent="-270000">
              <a:spcBef>
                <a:spcPts val="0"/>
              </a:spcBef>
              <a:buFont typeface="Symbol" panose="05050102010706020507" pitchFamily="18" charset="2"/>
              <a:buChar char="-"/>
              <a:tabLst>
                <a:tab pos="987425" algn="l"/>
              </a:tabLst>
              <a:defRPr/>
            </a:lvl4pPr>
            <a:lvl5pPr marL="1260000" indent="-268288">
              <a:spcBef>
                <a:spcPts val="0"/>
              </a:spcBef>
              <a:buFont typeface="Symbol" panose="05050102010706020507" pitchFamily="18" charset="2"/>
              <a:buChar char="-"/>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0" name="Textfeld 9">
            <a:extLst>
              <a:ext uri="{FF2B5EF4-FFF2-40B4-BE49-F238E27FC236}">
                <a16:creationId xmlns:a16="http://schemas.microsoft.com/office/drawing/2014/main" id="{CF0F5F50-BFE9-40B6-B06C-39D2BBE5EF0E}"/>
              </a:ext>
            </a:extLst>
          </p:cNvPr>
          <p:cNvSpPr txBox="1"/>
          <p:nvPr>
            <p:custDataLst>
              <p:tags r:id="rId7"/>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Langenauer – Dr. </a:t>
            </a:r>
            <a:r>
              <a:rPr lang="de-CH" sz="700" dirty="0" err="1" smtClean="0">
                <a:latin typeface="Arial" panose="020B0604020202020204" pitchFamily="34" charset="0"/>
                <a:cs typeface="Arial" panose="020B0604020202020204" pitchFamily="34" charset="0"/>
              </a:rPr>
              <a:t>Kozlova</a:t>
            </a:r>
            <a:r>
              <a:rPr lang="de-CH" sz="700" baseline="0" dirty="0" smtClean="0">
                <a:latin typeface="Arial" panose="020B0604020202020204" pitchFamily="34" charset="0"/>
                <a:cs typeface="Arial" panose="020B0604020202020204" pitchFamily="34" charset="0"/>
              </a:rPr>
              <a:t> – Dr. Bock</a:t>
            </a:r>
            <a:r>
              <a:rPr lang="de-CH" sz="700" dirty="0" smtClean="0">
                <a:latin typeface="Arial" panose="020B0604020202020204" pitchFamily="34" charset="0"/>
                <a:cs typeface="Arial" panose="020B0604020202020204" pitchFamily="34" charset="0"/>
              </a:rPr>
              <a:t>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258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40000" y="1494000"/>
            <a:ext cx="3672000" cy="428400"/>
          </a:xfrm>
        </p:spPr>
        <p:txBody>
          <a:bodyPr wrap="none" anchor="t" anchorCtr="0">
            <a:noAutofit/>
          </a:bodyPr>
          <a:lstStyle>
            <a:lvl1pPr marL="0" indent="0">
              <a:buNone/>
              <a:defRPr sz="1800" b="1"/>
            </a:lvl1pPr>
            <a:lvl2pPr marL="337331" indent="0">
              <a:buNone/>
              <a:defRPr sz="1476" b="1"/>
            </a:lvl2pPr>
            <a:lvl3pPr marL="674663" indent="0">
              <a:buNone/>
              <a:defRPr sz="1328" b="1"/>
            </a:lvl3pPr>
            <a:lvl4pPr marL="1011993" indent="0">
              <a:buNone/>
              <a:defRPr sz="1181" b="1"/>
            </a:lvl4pPr>
            <a:lvl5pPr marL="1349324" indent="0">
              <a:buNone/>
              <a:defRPr sz="1181" b="1"/>
            </a:lvl5pPr>
            <a:lvl6pPr marL="1686653" indent="0">
              <a:buNone/>
              <a:defRPr sz="1181" b="1"/>
            </a:lvl6pPr>
            <a:lvl7pPr marL="2023985" indent="0">
              <a:buNone/>
              <a:defRPr sz="1181" b="1"/>
            </a:lvl7pPr>
            <a:lvl8pPr marL="2361317" indent="0">
              <a:buNone/>
              <a:defRPr sz="1181" b="1"/>
            </a:lvl8pPr>
            <a:lvl9pPr marL="2698646" indent="0">
              <a:buNone/>
              <a:defRPr sz="1181" b="1"/>
            </a:lvl9pPr>
          </a:lstStyle>
          <a:p>
            <a:pPr lvl="0"/>
            <a:r>
              <a:rPr lang="de-DE" smtClean="0"/>
              <a:t>Formatvorlagen des Textmasters bearbeiten</a:t>
            </a:r>
          </a:p>
        </p:txBody>
      </p:sp>
      <p:sp>
        <p:nvSpPr>
          <p:cNvPr id="4" name="Content Placeholder 3"/>
          <p:cNvSpPr>
            <a:spLocks noGrp="1"/>
          </p:cNvSpPr>
          <p:nvPr>
            <p:ph sz="half" idx="2"/>
            <p:custDataLst>
              <p:tags r:id="rId2"/>
            </p:custDataLst>
          </p:nvPr>
        </p:nvSpPr>
        <p:spPr>
          <a:xfrm>
            <a:off x="540000" y="1922400"/>
            <a:ext cx="3672000" cy="2808000"/>
          </a:xfrm>
        </p:spPr>
        <p:txBody>
          <a:bodyPr>
            <a:normAutofit/>
          </a:bodyPr>
          <a:lstStyle>
            <a:lvl1pPr marL="179388" indent="-179388">
              <a:spcBef>
                <a:spcPts val="0"/>
              </a:spcBef>
              <a:buFont typeface="Arial" panose="020B0604020202020204" pitchFamily="34" charset="0"/>
              <a:buChar char="•"/>
              <a:tabLst>
                <a:tab pos="179388" algn="l"/>
              </a:tabLst>
              <a:defRPr/>
            </a:lvl1pPr>
            <a:lvl2pPr marL="450000" indent="-270000">
              <a:spcBef>
                <a:spcPts val="0"/>
              </a:spcBef>
              <a:buFont typeface="Symbol" panose="05050102010706020507" pitchFamily="18" charset="2"/>
              <a:buChar char="-"/>
              <a:tabLst>
                <a:tab pos="358775" algn="l"/>
              </a:tabLst>
              <a:defRPr/>
            </a:lvl2pPr>
            <a:lvl3pPr marL="719138" indent="-269875">
              <a:spcBef>
                <a:spcPts val="0"/>
              </a:spcBef>
              <a:buFont typeface="Symbol" panose="05050102010706020507" pitchFamily="18" charset="2"/>
              <a:buChar char="-"/>
              <a:tabLst>
                <a:tab pos="719138" algn="l"/>
              </a:tabLst>
              <a:defRPr/>
            </a:lvl3pPr>
            <a:lvl4pPr marL="990000" indent="-270000">
              <a:spcBef>
                <a:spcPts val="0"/>
              </a:spcBef>
              <a:buFont typeface="Symbol" panose="05050102010706020507" pitchFamily="18" charset="2"/>
              <a:buChar char="-"/>
              <a:tabLst>
                <a:tab pos="717550" algn="l"/>
              </a:tabLst>
              <a:defRPr/>
            </a:lvl4pPr>
            <a:lvl5pPr marL="1260000" indent="-270000">
              <a:spcBef>
                <a:spcPts val="0"/>
              </a:spcBef>
              <a:buFont typeface="Symbol" panose="05050102010706020507" pitchFamily="18" charset="2"/>
              <a:buChar char="-"/>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
            <a:extLst>
              <a:ext uri="{FF2B5EF4-FFF2-40B4-BE49-F238E27FC236}">
                <a16:creationId xmlns:a16="http://schemas.microsoft.com/office/drawing/2014/main" id="{FE80430C-E1F9-4E76-B22A-13CCB815E55A}"/>
              </a:ext>
            </a:extLst>
          </p:cNvPr>
          <p:cNvSpPr>
            <a:spLocks noGrp="1"/>
          </p:cNvSpPr>
          <p:nvPr>
            <p:ph type="title"/>
            <p:custDataLst>
              <p:tags r:id="rId3"/>
            </p:custDataLst>
          </p:nvPr>
        </p:nvSpPr>
        <p:spPr>
          <a:xfrm>
            <a:off x="540000" y="486000"/>
            <a:ext cx="6984000" cy="720000"/>
          </a:xfrm>
        </p:spPr>
        <p:txBody>
          <a:bodyPr>
            <a:noAutofit/>
          </a:bodyPr>
          <a:lstStyle>
            <a:lvl1pPr>
              <a:defRPr sz="2400"/>
            </a:lvl1pPr>
          </a:lstStyle>
          <a:p>
            <a:r>
              <a:rPr lang="de-DE" smtClean="0"/>
              <a:t>Titelmasterformat durch Klicken bearbeiten</a:t>
            </a:r>
            <a:endParaRPr lang="de-CH" dirty="0"/>
          </a:p>
        </p:txBody>
      </p:sp>
      <p:pic>
        <p:nvPicPr>
          <p:cNvPr id="15" name="Grafik 14">
            <a:extLst>
              <a:ext uri="{FF2B5EF4-FFF2-40B4-BE49-F238E27FC236}">
                <a16:creationId xmlns:a16="http://schemas.microsoft.com/office/drawing/2014/main" id="{4A18080F-C568-4E51-8FC4-B822C99A5A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7" name="Text Placeholder 2">
            <a:extLst>
              <a:ext uri="{FF2B5EF4-FFF2-40B4-BE49-F238E27FC236}">
                <a16:creationId xmlns:a16="http://schemas.microsoft.com/office/drawing/2014/main" id="{3EC6CFC2-A733-48D5-8EC3-CD4EDAD1167D}"/>
              </a:ext>
            </a:extLst>
          </p:cNvPr>
          <p:cNvSpPr>
            <a:spLocks noGrp="1"/>
          </p:cNvSpPr>
          <p:nvPr>
            <p:ph type="body" idx="11"/>
            <p:custDataLst>
              <p:tags r:id="rId4"/>
            </p:custDataLst>
          </p:nvPr>
        </p:nvSpPr>
        <p:spPr>
          <a:xfrm>
            <a:off x="4570980" y="1494000"/>
            <a:ext cx="3672000" cy="428400"/>
          </a:xfrm>
        </p:spPr>
        <p:txBody>
          <a:bodyPr wrap="none" anchor="t" anchorCtr="0">
            <a:noAutofit/>
          </a:bodyPr>
          <a:lstStyle>
            <a:lvl1pPr marL="0" indent="0">
              <a:buNone/>
              <a:defRPr sz="1800" b="1"/>
            </a:lvl1pPr>
            <a:lvl2pPr marL="337331" indent="0">
              <a:buNone/>
              <a:defRPr sz="1476" b="1"/>
            </a:lvl2pPr>
            <a:lvl3pPr marL="674663" indent="0">
              <a:buNone/>
              <a:defRPr sz="1328" b="1"/>
            </a:lvl3pPr>
            <a:lvl4pPr marL="1011993" indent="0">
              <a:buNone/>
              <a:defRPr sz="1181" b="1"/>
            </a:lvl4pPr>
            <a:lvl5pPr marL="1349324" indent="0">
              <a:buNone/>
              <a:defRPr sz="1181" b="1"/>
            </a:lvl5pPr>
            <a:lvl6pPr marL="1686653" indent="0">
              <a:buNone/>
              <a:defRPr sz="1181" b="1"/>
            </a:lvl6pPr>
            <a:lvl7pPr marL="2023985" indent="0">
              <a:buNone/>
              <a:defRPr sz="1181" b="1"/>
            </a:lvl7pPr>
            <a:lvl8pPr marL="2361317" indent="0">
              <a:buNone/>
              <a:defRPr sz="1181" b="1"/>
            </a:lvl8pPr>
            <a:lvl9pPr marL="2698646" indent="0">
              <a:buNone/>
              <a:defRPr sz="1181" b="1"/>
            </a:lvl9pPr>
          </a:lstStyle>
          <a:p>
            <a:pPr lvl="0"/>
            <a:r>
              <a:rPr lang="de-DE" smtClean="0"/>
              <a:t>Formatvorlagen des Textmasters bearbeiten</a:t>
            </a:r>
          </a:p>
        </p:txBody>
      </p:sp>
      <p:sp>
        <p:nvSpPr>
          <p:cNvPr id="16" name="Textfeld 15">
            <a:extLst>
              <a:ext uri="{FF2B5EF4-FFF2-40B4-BE49-F238E27FC236}">
                <a16:creationId xmlns:a16="http://schemas.microsoft.com/office/drawing/2014/main" id="{7C438678-5FE4-4EAB-8E86-31E3BD55314B}"/>
              </a:ext>
            </a:extLst>
          </p:cNvPr>
          <p:cNvSpPr txBox="1"/>
          <p:nvPr>
            <p:custDataLst>
              <p:tags r:id="rId5"/>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71971FD7-DF2B-454E-92B9-1B190B776B9F}"/>
              </a:ext>
            </a:extLst>
          </p:cNvPr>
          <p:cNvSpPr txBox="1"/>
          <p:nvPr>
            <p:custDataLst>
              <p:tags r:id="rId6"/>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984972FC-0EAF-4264-9AA3-67704A92F4C8}"/>
              </a:ext>
            </a:extLst>
          </p:cNvPr>
          <p:cNvSpPr txBox="1"/>
          <p:nvPr>
            <p:custDataLst>
              <p:tags r:id="rId7"/>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12" name="Content Placeholder 3">
            <a:extLst>
              <a:ext uri="{FF2B5EF4-FFF2-40B4-BE49-F238E27FC236}">
                <a16:creationId xmlns:a16="http://schemas.microsoft.com/office/drawing/2014/main" id="{6B2E519A-7771-4CB7-B77F-F5524F85B003}"/>
              </a:ext>
            </a:extLst>
          </p:cNvPr>
          <p:cNvSpPr>
            <a:spLocks noGrp="1"/>
          </p:cNvSpPr>
          <p:nvPr>
            <p:ph sz="half" idx="12"/>
            <p:custDataLst>
              <p:tags r:id="rId8"/>
            </p:custDataLst>
          </p:nvPr>
        </p:nvSpPr>
        <p:spPr>
          <a:xfrm>
            <a:off x="4572000" y="1922400"/>
            <a:ext cx="3672000" cy="2808000"/>
          </a:xfrm>
        </p:spPr>
        <p:txBody>
          <a:bodyPr>
            <a:normAutofit/>
          </a:bodyPr>
          <a:lstStyle>
            <a:lvl1pPr marL="179388" indent="-179388">
              <a:spcBef>
                <a:spcPts val="0"/>
              </a:spcBef>
              <a:buFont typeface="Arial" panose="020B0604020202020204" pitchFamily="34" charset="0"/>
              <a:buChar char="•"/>
              <a:tabLst>
                <a:tab pos="180975" algn="l"/>
              </a:tabLst>
              <a:defRPr/>
            </a:lvl1pPr>
            <a:lvl2pPr marL="449263" indent="-268288">
              <a:spcBef>
                <a:spcPts val="0"/>
              </a:spcBef>
              <a:buFont typeface="Symbol" panose="05050102010706020507" pitchFamily="18" charset="2"/>
              <a:buChar char="-"/>
              <a:tabLst>
                <a:tab pos="449263" algn="l"/>
              </a:tabLst>
              <a:defRPr/>
            </a:lvl2pPr>
            <a:lvl3pPr marL="719138" indent="-269875">
              <a:spcBef>
                <a:spcPts val="0"/>
              </a:spcBef>
              <a:buFont typeface="Symbol" panose="05050102010706020507" pitchFamily="18" charset="2"/>
              <a:buChar char="-"/>
              <a:tabLst>
                <a:tab pos="719138" algn="l"/>
              </a:tabLst>
              <a:defRPr/>
            </a:lvl3pPr>
            <a:lvl4pPr marL="990000" indent="-270000">
              <a:spcBef>
                <a:spcPts val="0"/>
              </a:spcBef>
              <a:buFont typeface="Symbol" panose="05050102010706020507" pitchFamily="18" charset="2"/>
              <a:buChar char="-"/>
              <a:tabLst>
                <a:tab pos="987425" algn="l"/>
              </a:tabLst>
              <a:defRPr/>
            </a:lvl4pPr>
            <a:lvl5pPr marL="1260000" indent="-268288">
              <a:spcBef>
                <a:spcPts val="0"/>
              </a:spcBef>
              <a:buFont typeface="Symbol" panose="05050102010706020507" pitchFamily="18" charset="2"/>
              <a:buChar char="-"/>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3" name="Textfeld 12">
            <a:extLst>
              <a:ext uri="{FF2B5EF4-FFF2-40B4-BE49-F238E27FC236}">
                <a16:creationId xmlns:a16="http://schemas.microsoft.com/office/drawing/2014/main" id="{D7FCA0FA-EDF2-41BC-9B86-8AE057384444}"/>
              </a:ext>
            </a:extLst>
          </p:cNvPr>
          <p:cNvSpPr txBox="1"/>
          <p:nvPr>
            <p:custDataLst>
              <p:tags r:id="rId9"/>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Langenauer – Dr. </a:t>
            </a:r>
            <a:r>
              <a:rPr lang="de-CH" sz="700" dirty="0" err="1" smtClean="0">
                <a:latin typeface="Arial" panose="020B0604020202020204" pitchFamily="34" charset="0"/>
                <a:cs typeface="Arial" panose="020B0604020202020204" pitchFamily="34" charset="0"/>
              </a:rPr>
              <a:t>Kozlova</a:t>
            </a:r>
            <a:r>
              <a:rPr lang="de-CH" sz="700" baseline="0" dirty="0" smtClean="0">
                <a:latin typeface="Arial" panose="020B0604020202020204" pitchFamily="34" charset="0"/>
                <a:cs typeface="Arial" panose="020B0604020202020204" pitchFamily="34" charset="0"/>
              </a:rPr>
              <a:t> – Dr. Bock</a:t>
            </a:r>
            <a:r>
              <a:rPr lang="de-CH" sz="700" dirty="0" smtClean="0">
                <a:latin typeface="Arial" panose="020B0604020202020204" pitchFamily="34" charset="0"/>
                <a:cs typeface="Arial" panose="020B0604020202020204" pitchFamily="34" charset="0"/>
              </a:rPr>
              <a:t>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056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foli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43C4D04D-E2BC-478B-B8F5-CF781098C3E7}"/>
              </a:ext>
            </a:extLst>
          </p:cNvPr>
          <p:cNvSpPr>
            <a:spLocks noGrp="1"/>
          </p:cNvSpPr>
          <p:nvPr>
            <p:ph type="pic" sz="quarter" idx="10"/>
            <p:custDataLst>
              <p:tags r:id="rId1"/>
            </p:custDataLst>
          </p:nvPr>
        </p:nvSpPr>
        <p:spPr>
          <a:xfrm>
            <a:off x="538162" y="486000"/>
            <a:ext cx="7704000" cy="4248000"/>
          </a:xfrm>
        </p:spPr>
        <p:txBody>
          <a:bodyPr>
            <a:noAutofit/>
          </a:bodyPr>
          <a:lstStyle/>
          <a:p>
            <a:r>
              <a:rPr lang="de-DE" smtClean="0"/>
              <a:t>Bild durch Klicken auf Symbol hinzufügen</a:t>
            </a:r>
            <a:endParaRPr lang="de-CH" dirty="0"/>
          </a:p>
        </p:txBody>
      </p:sp>
      <p:sp>
        <p:nvSpPr>
          <p:cNvPr id="5" name="Textfeld 4">
            <a:extLst>
              <a:ext uri="{FF2B5EF4-FFF2-40B4-BE49-F238E27FC236}">
                <a16:creationId xmlns:a16="http://schemas.microsoft.com/office/drawing/2014/main" id="{078B4394-1199-440B-AEA6-F64D6B38B408}"/>
              </a:ext>
            </a:extLst>
          </p:cNvPr>
          <p:cNvSpPr txBox="1"/>
          <p:nvPr>
            <p:custDataLst>
              <p:tags r:id="rId2"/>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CB1364DD-5813-407F-96DD-67345595B93F}"/>
              </a:ext>
            </a:extLst>
          </p:cNvPr>
          <p:cNvSpPr txBox="1"/>
          <p:nvPr>
            <p:custDataLst>
              <p:tags r:id="rId3"/>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E8BA6BBA-7755-4ABE-884B-F8120F192F2C}"/>
              </a:ext>
            </a:extLst>
          </p:cNvPr>
          <p:cNvSpPr txBox="1"/>
          <p:nvPr>
            <p:custDataLst>
              <p:tags r:id="rId4"/>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F58AED12-5D9B-4A08-95C2-510803B4E9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8" name="Textfeld 7">
            <a:extLst>
              <a:ext uri="{FF2B5EF4-FFF2-40B4-BE49-F238E27FC236}">
                <a16:creationId xmlns:a16="http://schemas.microsoft.com/office/drawing/2014/main" id="{58AEC535-9F66-4E3C-91BE-5C6C8CDF6B24}"/>
              </a:ext>
            </a:extLst>
          </p:cNvPr>
          <p:cNvSpPr txBox="1"/>
          <p:nvPr>
            <p:custDataLst>
              <p:tags r:id="rId5"/>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Langenauer – Dr. </a:t>
            </a:r>
            <a:r>
              <a:rPr lang="de-CH" sz="700" dirty="0" err="1" smtClean="0">
                <a:latin typeface="Arial" panose="020B0604020202020204" pitchFamily="34" charset="0"/>
                <a:cs typeface="Arial" panose="020B0604020202020204" pitchFamily="34" charset="0"/>
              </a:rPr>
              <a:t>Kozlova</a:t>
            </a:r>
            <a:r>
              <a:rPr lang="de-CH" sz="700" baseline="0" dirty="0" smtClean="0">
                <a:latin typeface="Arial" panose="020B0604020202020204" pitchFamily="34" charset="0"/>
                <a:cs typeface="Arial" panose="020B0604020202020204" pitchFamily="34" charset="0"/>
              </a:rPr>
              <a:t> – Dr. Bock</a:t>
            </a:r>
            <a:r>
              <a:rPr lang="de-CH" sz="700" dirty="0" smtClean="0">
                <a:latin typeface="Arial" panose="020B0604020202020204" pitchFamily="34" charset="0"/>
                <a:cs typeface="Arial" panose="020B0604020202020204" pitchFamily="34" charset="0"/>
              </a:rPr>
              <a:t>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580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customXml" Target="../../customXml/item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custDataLst>
              <p:tags r:id="rId16"/>
            </p:custDataLst>
          </p:nvPr>
        </p:nvSpPr>
        <p:spPr>
          <a:xfrm>
            <a:off x="540000" y="1494000"/>
            <a:ext cx="8208000" cy="3240000"/>
          </a:xfrm>
          <a:prstGeom prst="rect">
            <a:avLst/>
          </a:prstGeom>
        </p:spPr>
        <p:txBody>
          <a:bodyPr vert="horz" lIns="0" tIns="0" rIns="0" bIns="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le Placeholder 1"/>
          <p:cNvSpPr>
            <a:spLocks noGrp="1"/>
          </p:cNvSpPr>
          <p:nvPr>
            <p:ph type="title"/>
            <p:custDataLst>
              <p:tags r:id="rId17"/>
            </p:custDataLst>
          </p:nvPr>
        </p:nvSpPr>
        <p:spPr>
          <a:xfrm>
            <a:off x="540000" y="486000"/>
            <a:ext cx="6984000" cy="720000"/>
          </a:xfrm>
          <a:prstGeom prst="rect">
            <a:avLst/>
          </a:prstGeom>
        </p:spPr>
        <p:txBody>
          <a:bodyPr vert="horz" lIns="0" tIns="0" rIns="0" bIns="0" rtlCol="0" anchor="t" anchorCtr="0">
            <a:normAutofit/>
          </a:bodyPr>
          <a:lstStyle/>
          <a:p>
            <a:r>
              <a:rPr lang="de-DE" dirty="0"/>
              <a:t>Titelmasterformat durch Klicken bearbeiten</a:t>
            </a:r>
            <a:endParaRPr lang="en-US" dirty="0"/>
          </a:p>
        </p:txBody>
      </p:sp>
    </p:spTree>
    <p:custDataLst>
      <p:custData r:id="rId15"/>
    </p:custDataLst>
    <p:extLst>
      <p:ext uri="{BB962C8B-B14F-4D97-AF65-F5344CB8AC3E}">
        <p14:creationId xmlns:p14="http://schemas.microsoft.com/office/powerpoint/2010/main" val="1198586920"/>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Lst>
  <p:txStyles>
    <p:titleStyle>
      <a:lvl1pPr algn="l" defTabSz="674663" rtl="0" eaLnBrk="1" latinLnBrk="0" hangingPunct="1">
        <a:lnSpc>
          <a:spcPct val="100000"/>
        </a:lnSpc>
        <a:spcBef>
          <a:spcPct val="0"/>
        </a:spcBef>
        <a:buNone/>
        <a:defRPr sz="2160" b="1"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674663" rtl="0" eaLnBrk="1" latinLnBrk="0" hangingPunct="1">
        <a:lnSpc>
          <a:spcPct val="12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176210" indent="-176210" algn="l" defTabSz="674663" rtl="0" eaLnBrk="1" latinLnBrk="0" hangingPunct="1">
        <a:lnSpc>
          <a:spcPct val="120000"/>
        </a:lnSpc>
        <a:spcBef>
          <a:spcPts val="0"/>
        </a:spcBef>
        <a:buFont typeface="Arial" panose="020B0604020202020204" pitchFamily="34" charset="0"/>
        <a:buChar char="•"/>
        <a:tabLst>
          <a:tab pos="176210" algn="l"/>
        </a:tabLst>
        <a:defRPr sz="1800" kern="1200">
          <a:solidFill>
            <a:schemeClr val="tx1"/>
          </a:solidFill>
          <a:latin typeface="Arial" panose="020B0604020202020204" pitchFamily="34" charset="0"/>
          <a:ea typeface="+mn-ea"/>
          <a:cs typeface="Arial" panose="020B0604020202020204" pitchFamily="34" charset="0"/>
        </a:defRPr>
      </a:lvl2pPr>
      <a:lvl3pPr marL="450000" indent="-270000" algn="l" defTabSz="674663" rtl="0" eaLnBrk="1" latinLnBrk="0" hangingPunct="1">
        <a:lnSpc>
          <a:spcPct val="120000"/>
        </a:lnSpc>
        <a:spcBef>
          <a:spcPts val="0"/>
        </a:spcBef>
        <a:buFont typeface="Symbol" panose="05050102010706020507" pitchFamily="18" charset="2"/>
        <a:buChar char="-"/>
        <a:tabLst>
          <a:tab pos="360356" algn="l"/>
        </a:tabLst>
        <a:defRPr sz="1800" kern="1200">
          <a:solidFill>
            <a:schemeClr val="tx1"/>
          </a:solidFill>
          <a:latin typeface="Arial" panose="020B0604020202020204" pitchFamily="34" charset="0"/>
          <a:ea typeface="+mn-ea"/>
          <a:cs typeface="Arial" panose="020B0604020202020204" pitchFamily="34" charset="0"/>
        </a:defRPr>
      </a:lvl3pPr>
      <a:lvl4pPr marL="719138" indent="-269875" algn="l" defTabSz="674663" rtl="0" eaLnBrk="1" latinLnBrk="0" hangingPunct="1">
        <a:lnSpc>
          <a:spcPct val="120000"/>
        </a:lnSpc>
        <a:spcBef>
          <a:spcPts val="0"/>
        </a:spcBef>
        <a:buFont typeface="Symbol" panose="05050102010706020507" pitchFamily="18" charset="2"/>
        <a:buChar char="-"/>
        <a:tabLst>
          <a:tab pos="719138" algn="l"/>
        </a:tabLst>
        <a:defRPr sz="1800" kern="1200">
          <a:solidFill>
            <a:schemeClr val="tx1"/>
          </a:solidFill>
          <a:latin typeface="Arial" panose="020B0604020202020204" pitchFamily="34" charset="0"/>
          <a:ea typeface="+mn-ea"/>
          <a:cs typeface="Arial" panose="020B0604020202020204" pitchFamily="34" charset="0"/>
        </a:defRPr>
      </a:lvl4pPr>
      <a:lvl5pPr marL="1074738" indent="-355600" algn="l" defTabSz="674663" rtl="0" eaLnBrk="1" latinLnBrk="0" hangingPunct="1">
        <a:lnSpc>
          <a:spcPct val="120000"/>
        </a:lnSpc>
        <a:spcBef>
          <a:spcPts val="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5pPr>
      <a:lvl6pPr marL="1855319"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265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9982"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731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p:bodyStyle>
    <p:otherStyle>
      <a:defPPr>
        <a:defRPr lang="en-US"/>
      </a:defPPr>
      <a:lvl1pPr marL="0" algn="l" defTabSz="674663" rtl="0" eaLnBrk="1" latinLnBrk="0" hangingPunct="1">
        <a:defRPr sz="1328" kern="1200">
          <a:solidFill>
            <a:schemeClr val="tx1"/>
          </a:solidFill>
          <a:latin typeface="+mn-lt"/>
          <a:ea typeface="+mn-ea"/>
          <a:cs typeface="+mn-cs"/>
        </a:defRPr>
      </a:lvl1pPr>
      <a:lvl2pPr marL="337331" algn="l" defTabSz="674663" rtl="0" eaLnBrk="1" latinLnBrk="0" hangingPunct="1">
        <a:defRPr sz="1328" kern="1200">
          <a:solidFill>
            <a:schemeClr val="tx1"/>
          </a:solidFill>
          <a:latin typeface="+mn-lt"/>
          <a:ea typeface="+mn-ea"/>
          <a:cs typeface="+mn-cs"/>
        </a:defRPr>
      </a:lvl2pPr>
      <a:lvl3pPr marL="674663" algn="l" defTabSz="674663" rtl="0" eaLnBrk="1" latinLnBrk="0" hangingPunct="1">
        <a:defRPr sz="1328" kern="1200">
          <a:solidFill>
            <a:schemeClr val="tx1"/>
          </a:solidFill>
          <a:latin typeface="+mn-lt"/>
          <a:ea typeface="+mn-ea"/>
          <a:cs typeface="+mn-cs"/>
        </a:defRPr>
      </a:lvl3pPr>
      <a:lvl4pPr marL="1011993" algn="l" defTabSz="674663" rtl="0" eaLnBrk="1" latinLnBrk="0" hangingPunct="1">
        <a:defRPr sz="1328" kern="1200">
          <a:solidFill>
            <a:schemeClr val="tx1"/>
          </a:solidFill>
          <a:latin typeface="+mn-lt"/>
          <a:ea typeface="+mn-ea"/>
          <a:cs typeface="+mn-cs"/>
        </a:defRPr>
      </a:lvl4pPr>
      <a:lvl5pPr marL="1349324" algn="l" defTabSz="674663" rtl="0" eaLnBrk="1" latinLnBrk="0" hangingPunct="1">
        <a:defRPr sz="1328" kern="1200">
          <a:solidFill>
            <a:schemeClr val="tx1"/>
          </a:solidFill>
          <a:latin typeface="+mn-lt"/>
          <a:ea typeface="+mn-ea"/>
          <a:cs typeface="+mn-cs"/>
        </a:defRPr>
      </a:lvl5pPr>
      <a:lvl6pPr marL="1686653" algn="l" defTabSz="674663" rtl="0" eaLnBrk="1" latinLnBrk="0" hangingPunct="1">
        <a:defRPr sz="1328" kern="1200">
          <a:solidFill>
            <a:schemeClr val="tx1"/>
          </a:solidFill>
          <a:latin typeface="+mn-lt"/>
          <a:ea typeface="+mn-ea"/>
          <a:cs typeface="+mn-cs"/>
        </a:defRPr>
      </a:lvl6pPr>
      <a:lvl7pPr marL="2023985" algn="l" defTabSz="674663" rtl="0" eaLnBrk="1" latinLnBrk="0" hangingPunct="1">
        <a:defRPr sz="1328" kern="1200">
          <a:solidFill>
            <a:schemeClr val="tx1"/>
          </a:solidFill>
          <a:latin typeface="+mn-lt"/>
          <a:ea typeface="+mn-ea"/>
          <a:cs typeface="+mn-cs"/>
        </a:defRPr>
      </a:lvl7pPr>
      <a:lvl8pPr marL="2361317" algn="l" defTabSz="674663" rtl="0" eaLnBrk="1" latinLnBrk="0" hangingPunct="1">
        <a:defRPr sz="1328" kern="1200">
          <a:solidFill>
            <a:schemeClr val="tx1"/>
          </a:solidFill>
          <a:latin typeface="+mn-lt"/>
          <a:ea typeface="+mn-ea"/>
          <a:cs typeface="+mn-cs"/>
        </a:defRPr>
      </a:lvl8pPr>
      <a:lvl9pPr marL="2698646" algn="l" defTabSz="674663" rtl="0" eaLnBrk="1" latinLnBrk="0" hangingPunct="1">
        <a:defRPr sz="13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8" pos="337" userDrawn="1">
          <p15:clr>
            <a:srgbClr val="F26B43"/>
          </p15:clr>
        </p15:guide>
        <p15:guide id="9" pos="5512" userDrawn="1">
          <p15:clr>
            <a:srgbClr val="F26B43"/>
          </p15:clr>
        </p15:guide>
        <p15:guide id="10" orient="horz" pos="304" userDrawn="1">
          <p15:clr>
            <a:srgbClr val="F26B43"/>
          </p15:clr>
        </p15:guide>
        <p15:guide id="11" pos="5193" userDrawn="1">
          <p15:clr>
            <a:srgbClr val="F26B43"/>
          </p15:clr>
        </p15:guide>
        <p15:guide id="12" pos="2652" userDrawn="1">
          <p15:clr>
            <a:srgbClr val="F26B43"/>
          </p15:clr>
        </p15:guide>
        <p15:guide id="13" pos="2877" userDrawn="1">
          <p15:clr>
            <a:srgbClr val="F26B43"/>
          </p15:clr>
        </p15:guide>
        <p15:guide id="14" orient="horz" pos="29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uroweb.org/guidelines/urological-trauma/chapter/urogenital-trauma-guideline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1693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Take Home Message Fallvorstellung</a:t>
            </a:r>
            <a:endParaRPr lang="de-CH" dirty="0"/>
          </a:p>
        </p:txBody>
      </p:sp>
      <p:sp>
        <p:nvSpPr>
          <p:cNvPr id="3" name="Inhaltsplatzhalter 2"/>
          <p:cNvSpPr>
            <a:spLocks noGrp="1"/>
          </p:cNvSpPr>
          <p:nvPr>
            <p:ph sz="half" idx="2"/>
          </p:nvPr>
        </p:nvSpPr>
        <p:spPr/>
        <p:txBody>
          <a:bodyPr/>
          <a:lstStyle/>
          <a:p>
            <a:pPr>
              <a:lnSpc>
                <a:spcPct val="150000"/>
              </a:lnSpc>
            </a:pPr>
            <a:r>
              <a:rPr lang="de-CH" dirty="0" smtClean="0"/>
              <a:t>Bei Beckentraumata kann die Harnblase/ Harnröhre mit betroffen sein</a:t>
            </a:r>
          </a:p>
          <a:p>
            <a:pPr>
              <a:lnSpc>
                <a:spcPct val="150000"/>
              </a:lnSpc>
            </a:pPr>
            <a:r>
              <a:rPr lang="de-CH" dirty="0" smtClean="0"/>
              <a:t>Weitere Folgen können eine Belastungsinkontinenz oder chronische Schmerzen im Beckenbereich sein, erektile resp. sexuelle </a:t>
            </a:r>
            <a:r>
              <a:rPr lang="de-CH" dirty="0"/>
              <a:t>Dysfunktionen</a:t>
            </a:r>
          </a:p>
          <a:p>
            <a:pPr>
              <a:lnSpc>
                <a:spcPct val="150000"/>
              </a:lnSpc>
            </a:pPr>
            <a:r>
              <a:rPr lang="de-CH" dirty="0"/>
              <a:t>Spätkomplikationen: Strikturen</a:t>
            </a:r>
          </a:p>
          <a:p>
            <a:pPr marL="0" indent="0">
              <a:lnSpc>
                <a:spcPct val="150000"/>
              </a:lnSpc>
              <a:buNone/>
            </a:pPr>
            <a:endParaRPr lang="de-CH" dirty="0" smtClean="0"/>
          </a:p>
          <a:p>
            <a:pPr>
              <a:lnSpc>
                <a:spcPct val="150000"/>
              </a:lnSpc>
            </a:pPr>
            <a:r>
              <a:rPr lang="de-CH" dirty="0" smtClean="0"/>
              <a:t>Langjährige urologische Nachsorge</a:t>
            </a:r>
          </a:p>
        </p:txBody>
      </p:sp>
    </p:spTree>
    <p:extLst>
      <p:ext uri="{BB962C8B-B14F-4D97-AF65-F5344CB8AC3E}">
        <p14:creationId xmlns:p14="http://schemas.microsoft.com/office/powerpoint/2010/main" val="1883941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0000" y="486000"/>
            <a:ext cx="7380000" cy="429566"/>
          </a:xfrm>
        </p:spPr>
        <p:txBody>
          <a:bodyPr/>
          <a:lstStyle/>
          <a:p>
            <a:r>
              <a:rPr lang="de-CH" dirty="0" smtClean="0"/>
              <a:t>Andere Ursachen</a:t>
            </a:r>
            <a:endParaRPr lang="de-CH" dirty="0"/>
          </a:p>
        </p:txBody>
      </p:sp>
      <p:sp>
        <p:nvSpPr>
          <p:cNvPr id="3" name="Inhaltsplatzhalter 2"/>
          <p:cNvSpPr>
            <a:spLocks noGrp="1"/>
          </p:cNvSpPr>
          <p:nvPr>
            <p:ph sz="half" idx="2"/>
          </p:nvPr>
        </p:nvSpPr>
        <p:spPr>
          <a:xfrm>
            <a:off x="540000" y="1494000"/>
            <a:ext cx="3599952" cy="3240000"/>
          </a:xfrm>
        </p:spPr>
        <p:txBody>
          <a:bodyPr>
            <a:normAutofit/>
          </a:bodyPr>
          <a:lstStyle/>
          <a:p>
            <a:pPr>
              <a:lnSpc>
                <a:spcPct val="150000"/>
              </a:lnSpc>
            </a:pPr>
            <a:r>
              <a:rPr lang="de-CH" sz="1600" dirty="0" smtClean="0"/>
              <a:t>Blasentrauma bei Beckenfraktur: </a:t>
            </a:r>
            <a:br>
              <a:rPr lang="de-CH" sz="1600" dirty="0" smtClean="0"/>
            </a:br>
            <a:r>
              <a:rPr lang="de-CH" sz="1600" dirty="0" smtClean="0"/>
              <a:t>3% (leichtes Trauma) - 26.5% (schweres Trauma)</a:t>
            </a:r>
          </a:p>
          <a:p>
            <a:pPr>
              <a:lnSpc>
                <a:spcPct val="150000"/>
              </a:lnSpc>
            </a:pPr>
            <a:r>
              <a:rPr lang="de-CH" sz="1600" dirty="0" smtClean="0"/>
              <a:t>Iatrogene Verletzungen: Operationen im Becken, Blasentumorresektionen, Sectio </a:t>
            </a:r>
            <a:r>
              <a:rPr lang="de-CH" sz="1600" dirty="0" err="1" smtClean="0"/>
              <a:t>caesarea</a:t>
            </a:r>
            <a:endParaRPr lang="de-CH" sz="1600" dirty="0" smtClean="0"/>
          </a:p>
        </p:txBody>
      </p:sp>
      <p:sp>
        <p:nvSpPr>
          <p:cNvPr id="4" name="Textfeld 3"/>
          <p:cNvSpPr txBox="1"/>
          <p:nvPr/>
        </p:nvSpPr>
        <p:spPr>
          <a:xfrm>
            <a:off x="5004048" y="1495005"/>
            <a:ext cx="3600400" cy="3165982"/>
          </a:xfrm>
          <a:prstGeom prst="rect">
            <a:avLst/>
          </a:prstGeom>
          <a:noFill/>
        </p:spPr>
        <p:txBody>
          <a:bodyPr wrap="square" lIns="0" tIns="0" rIns="0" bIns="0" rtlCol="0">
            <a:noAutofit/>
          </a:bodyPr>
          <a:lstStyle/>
          <a:p>
            <a:pPr marL="285750" indent="-285750">
              <a:lnSpc>
                <a:spcPct val="150000"/>
              </a:lnSpc>
              <a:buFont typeface="Arial" panose="020B0604020202020204" pitchFamily="34" charset="0"/>
              <a:buChar char="•"/>
            </a:pPr>
            <a:r>
              <a:rPr lang="de-CH" sz="1600" dirty="0" err="1">
                <a:latin typeface="Arial" panose="020B0604020202020204" pitchFamily="34" charset="0"/>
                <a:cs typeface="Arial" panose="020B0604020202020204" pitchFamily="34" charset="0"/>
              </a:rPr>
              <a:t>Urethraverletzungen</a:t>
            </a:r>
            <a:r>
              <a:rPr lang="de-CH" sz="1600" dirty="0">
                <a:latin typeface="Arial" panose="020B0604020202020204" pitchFamily="34" charset="0"/>
                <a:cs typeface="Arial" panose="020B0604020202020204" pitchFamily="34" charset="0"/>
              </a:rPr>
              <a:t> bei Blasenverletzung in 5-20</a:t>
            </a:r>
            <a:r>
              <a:rPr lang="de-CH" sz="1600" dirty="0" smtClean="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de-CH" sz="1600" dirty="0" smtClean="0">
                <a:latin typeface="Arial" panose="020B0604020202020204" pitchFamily="34" charset="0"/>
                <a:cs typeface="Arial" panose="020B0604020202020204" pitchFamily="34" charset="0"/>
              </a:rPr>
              <a:t>Penisfrakturen: 15%</a:t>
            </a:r>
          </a:p>
          <a:p>
            <a:pPr marL="285750" indent="-285750">
              <a:lnSpc>
                <a:spcPct val="150000"/>
              </a:lnSpc>
              <a:buFont typeface="Arial" panose="020B0604020202020204" pitchFamily="34" charset="0"/>
              <a:buChar char="•"/>
            </a:pPr>
            <a:r>
              <a:rPr lang="de-CH" sz="1600" dirty="0" smtClean="0">
                <a:latin typeface="Arial" panose="020B0604020202020204" pitchFamily="34" charset="0"/>
                <a:cs typeface="Arial" panose="020B0604020202020204" pitchFamily="34" charset="0"/>
              </a:rPr>
              <a:t>Autoerotische Manipulation</a:t>
            </a:r>
          </a:p>
          <a:p>
            <a:pPr marL="285750" indent="-285750">
              <a:lnSpc>
                <a:spcPct val="150000"/>
              </a:lnSpc>
              <a:buFont typeface="Arial" panose="020B0604020202020204" pitchFamily="34" charset="0"/>
              <a:buChar char="•"/>
            </a:pPr>
            <a:r>
              <a:rPr lang="de-CH" sz="1600" dirty="0" err="1" smtClean="0">
                <a:latin typeface="Arial" panose="020B0604020202020204" pitchFamily="34" charset="0"/>
                <a:cs typeface="Arial" panose="020B0604020202020204" pitchFamily="34" charset="0"/>
              </a:rPr>
              <a:t>Transurethrale</a:t>
            </a:r>
            <a:r>
              <a:rPr lang="de-CH" sz="1600" dirty="0" smtClean="0">
                <a:latin typeface="Arial" panose="020B0604020202020204" pitchFamily="34" charset="0"/>
                <a:cs typeface="Arial" panose="020B0604020202020204" pitchFamily="34" charset="0"/>
              </a:rPr>
              <a:t> Eingriff</a:t>
            </a:r>
          </a:p>
          <a:p>
            <a:pPr marL="285750" indent="-285750">
              <a:lnSpc>
                <a:spcPct val="150000"/>
              </a:lnSpc>
              <a:buFont typeface="Arial" panose="020B0604020202020204" pitchFamily="34" charset="0"/>
              <a:buChar char="•"/>
            </a:pPr>
            <a:r>
              <a:rPr lang="de-CH" sz="1600" dirty="0" smtClean="0">
                <a:latin typeface="Arial" panose="020B0604020202020204" pitchFamily="34" charset="0"/>
                <a:cs typeface="Arial" panose="020B0604020202020204" pitchFamily="34" charset="0"/>
              </a:rPr>
              <a:t>DK Einlagen</a:t>
            </a:r>
          </a:p>
          <a:p>
            <a:pPr marL="285750" indent="-285750">
              <a:lnSpc>
                <a:spcPct val="150000"/>
              </a:lnSpc>
              <a:buFont typeface="Arial" panose="020B0604020202020204" pitchFamily="34" charset="0"/>
              <a:buChar char="•"/>
            </a:pPr>
            <a:r>
              <a:rPr lang="de-CH" sz="1600" dirty="0" smtClean="0">
                <a:latin typeface="Arial" panose="020B0604020202020204" pitchFamily="34" charset="0"/>
                <a:cs typeface="Arial" panose="020B0604020202020204" pitchFamily="34" charset="0"/>
              </a:rPr>
              <a:t>Sling-Operationen 0.2-2.5% </a:t>
            </a:r>
            <a:r>
              <a:rPr lang="de-CH" sz="1600" dirty="0">
                <a:latin typeface="Arial" panose="020B0604020202020204" pitchFamily="34" charset="0"/>
                <a:cs typeface="Arial" panose="020B0604020202020204" pitchFamily="34" charset="0"/>
              </a:rPr>
              <a:t>♀</a:t>
            </a:r>
          </a:p>
        </p:txBody>
      </p:sp>
      <p:sp>
        <p:nvSpPr>
          <p:cNvPr id="5" name="Textfeld 4"/>
          <p:cNvSpPr txBox="1"/>
          <p:nvPr/>
        </p:nvSpPr>
        <p:spPr>
          <a:xfrm>
            <a:off x="611560" y="916751"/>
            <a:ext cx="3096344" cy="288032"/>
          </a:xfrm>
          <a:prstGeom prst="rect">
            <a:avLst/>
          </a:prstGeom>
          <a:noFill/>
        </p:spPr>
        <p:txBody>
          <a:bodyPr wrap="square" lIns="0" tIns="0" rIns="0" bIns="0" rtlCol="0">
            <a:noAutofit/>
          </a:bodyPr>
          <a:lstStyle/>
          <a:p>
            <a:pPr algn="l"/>
            <a:r>
              <a:rPr lang="de-CH" sz="2000" b="1" dirty="0" smtClean="0">
                <a:solidFill>
                  <a:schemeClr val="accent1">
                    <a:lumMod val="75000"/>
                  </a:schemeClr>
                </a:solidFill>
                <a:latin typeface="Arial" panose="020B0604020202020204" pitchFamily="34" charset="0"/>
                <a:cs typeface="Arial" panose="020B0604020202020204" pitchFamily="34" charset="0"/>
              </a:rPr>
              <a:t>Blasenverletzungen</a:t>
            </a:r>
          </a:p>
        </p:txBody>
      </p:sp>
      <p:sp>
        <p:nvSpPr>
          <p:cNvPr id="6" name="Textfeld 5"/>
          <p:cNvSpPr txBox="1"/>
          <p:nvPr/>
        </p:nvSpPr>
        <p:spPr>
          <a:xfrm>
            <a:off x="4932040" y="915566"/>
            <a:ext cx="2880320" cy="360040"/>
          </a:xfrm>
          <a:prstGeom prst="rect">
            <a:avLst/>
          </a:prstGeom>
          <a:noFill/>
        </p:spPr>
        <p:txBody>
          <a:bodyPr wrap="square" lIns="0" tIns="0" rIns="0" bIns="0" rtlCol="0">
            <a:noAutofit/>
          </a:bodyPr>
          <a:lstStyle/>
          <a:p>
            <a:pPr algn="l"/>
            <a:r>
              <a:rPr lang="de-CH" sz="2000" b="1" dirty="0" err="1">
                <a:solidFill>
                  <a:schemeClr val="accent1">
                    <a:lumMod val="75000"/>
                  </a:schemeClr>
                </a:solidFill>
                <a:latin typeface="Arial" panose="020B0604020202020204" pitchFamily="34" charset="0"/>
                <a:cs typeface="Arial" panose="020B0604020202020204" pitchFamily="34" charset="0"/>
              </a:rPr>
              <a:t>Urethraverletzungen</a:t>
            </a:r>
            <a:endParaRPr lang="de-CH" sz="2000" b="1" dirty="0">
              <a:solidFill>
                <a:schemeClr val="accent1">
                  <a:lumMod val="75000"/>
                </a:schemeClr>
              </a:solidFill>
              <a:latin typeface="Arial" panose="020B0604020202020204" pitchFamily="34" charset="0"/>
              <a:cs typeface="Arial" panose="020B0604020202020204" pitchFamily="34" charset="0"/>
            </a:endParaRPr>
          </a:p>
        </p:txBody>
      </p:sp>
      <p:sp>
        <p:nvSpPr>
          <p:cNvPr id="7" name="Textfeld 6"/>
          <p:cNvSpPr txBox="1"/>
          <p:nvPr/>
        </p:nvSpPr>
        <p:spPr>
          <a:xfrm>
            <a:off x="540000" y="4587974"/>
            <a:ext cx="3743968" cy="146026"/>
          </a:xfrm>
          <a:prstGeom prst="rect">
            <a:avLst/>
          </a:prstGeom>
          <a:noFill/>
        </p:spPr>
        <p:txBody>
          <a:bodyPr wrap="square" lIns="0" tIns="0" rIns="0" bIns="0" rtlCol="0">
            <a:noAutofit/>
          </a:bodyPr>
          <a:lstStyle/>
          <a:p>
            <a:r>
              <a:rPr lang="de-CH" sz="800" dirty="0" err="1">
                <a:hlinkClick r:id="rId3"/>
              </a:rPr>
              <a:t>Urological</a:t>
            </a:r>
            <a:r>
              <a:rPr lang="de-CH" sz="800" dirty="0">
                <a:hlinkClick r:id="rId3"/>
              </a:rPr>
              <a:t> Trauma - UROGENITAL TRAUMA GUIDELINES - </a:t>
            </a:r>
            <a:r>
              <a:rPr lang="de-CH" sz="800" dirty="0" err="1">
                <a:hlinkClick r:id="rId3"/>
              </a:rPr>
              <a:t>Uroweb</a:t>
            </a:r>
            <a:endParaRPr lang="de-CH" sz="7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095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1115616" y="2428200"/>
            <a:ext cx="5508625" cy="1326278"/>
          </a:xfrm>
        </p:spPr>
        <p:txBody>
          <a:bodyPr/>
          <a:lstStyle/>
          <a:p>
            <a:pPr lvl="1"/>
            <a:r>
              <a:rPr lang="de-CH" sz="1600" b="1" dirty="0"/>
              <a:t>Aleksandra </a:t>
            </a:r>
            <a:r>
              <a:rPr lang="de-CH" sz="1600" b="1" dirty="0" smtClean="0"/>
              <a:t>Kozlova</a:t>
            </a:r>
          </a:p>
          <a:p>
            <a:pPr lvl="1"/>
            <a:r>
              <a:rPr lang="de-CH" sz="1600" b="1" dirty="0" smtClean="0"/>
              <a:t>Oberärztin </a:t>
            </a:r>
          </a:p>
          <a:p>
            <a:pPr lvl="1"/>
            <a:r>
              <a:rPr lang="de-CH" sz="1600" b="1" dirty="0" smtClean="0"/>
              <a:t>Frauenklinik KSSG</a:t>
            </a:r>
            <a:endParaRPr lang="de-CH" sz="1600" b="1" dirty="0"/>
          </a:p>
        </p:txBody>
      </p:sp>
      <p:sp>
        <p:nvSpPr>
          <p:cNvPr id="3" name="Titel 2"/>
          <p:cNvSpPr>
            <a:spLocks noGrp="1"/>
          </p:cNvSpPr>
          <p:nvPr>
            <p:ph type="title"/>
          </p:nvPr>
        </p:nvSpPr>
        <p:spPr/>
        <p:txBody>
          <a:bodyPr/>
          <a:lstStyle/>
          <a:p>
            <a:r>
              <a:rPr lang="de-CH" dirty="0" smtClean="0"/>
              <a:t>Fallvorstellung Gynäkologie</a:t>
            </a:r>
            <a:endParaRPr lang="de-CH" dirty="0"/>
          </a:p>
        </p:txBody>
      </p:sp>
    </p:spTree>
    <p:extLst>
      <p:ext uri="{BB962C8B-B14F-4D97-AF65-F5344CB8AC3E}">
        <p14:creationId xmlns:p14="http://schemas.microsoft.com/office/powerpoint/2010/main" val="1302710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Fallvorstellung Gynäkologie </a:t>
            </a:r>
          </a:p>
        </p:txBody>
      </p:sp>
      <p:sp>
        <p:nvSpPr>
          <p:cNvPr id="3" name="Inhaltsplatzhalter 2"/>
          <p:cNvSpPr>
            <a:spLocks noGrp="1"/>
          </p:cNvSpPr>
          <p:nvPr>
            <p:ph sz="half" idx="2"/>
          </p:nvPr>
        </p:nvSpPr>
        <p:spPr/>
        <p:txBody>
          <a:bodyPr/>
          <a:lstStyle/>
          <a:p>
            <a:pPr marL="0" indent="0">
              <a:lnSpc>
                <a:spcPct val="150000"/>
              </a:lnSpc>
              <a:buNone/>
            </a:pPr>
            <a:r>
              <a:rPr lang="de-CH" dirty="0"/>
              <a:t>28-jährige Gravida I Para I mit</a:t>
            </a:r>
          </a:p>
          <a:p>
            <a:pPr marL="285750" indent="-285750">
              <a:lnSpc>
                <a:spcPct val="150000"/>
              </a:lnSpc>
            </a:pPr>
            <a:r>
              <a:rPr lang="de-CH" dirty="0"/>
              <a:t>3.8.23 Spontangeburt über einen Vaginalriss rechts, 40+0 SSW, Geburtshaus</a:t>
            </a:r>
          </a:p>
          <a:p>
            <a:pPr marL="285750" indent="-285750">
              <a:lnSpc>
                <a:spcPct val="150000"/>
              </a:lnSpc>
            </a:pPr>
            <a:r>
              <a:rPr lang="de-CH" dirty="0"/>
              <a:t>3.8.23 Versorgung der Geburtsverletzung in LA im KSSG</a:t>
            </a:r>
          </a:p>
          <a:p>
            <a:pPr marL="825750" lvl="3" indent="-285750">
              <a:lnSpc>
                <a:spcPct val="150000"/>
              </a:lnSpc>
            </a:pPr>
            <a:r>
              <a:rPr lang="de-CH" dirty="0"/>
              <a:t>Auf Wunsch Austritt ins Geburtshaus</a:t>
            </a:r>
          </a:p>
          <a:p>
            <a:pPr marL="285750" indent="-285750">
              <a:lnSpc>
                <a:spcPct val="150000"/>
              </a:lnSpc>
            </a:pPr>
            <a:r>
              <a:rPr lang="de-CH" dirty="0"/>
              <a:t>4.8.23 Revision der Geburtsverletzung mit </a:t>
            </a:r>
            <a:r>
              <a:rPr lang="de-CH" dirty="0" err="1"/>
              <a:t>Hämatomausräumung</a:t>
            </a:r>
            <a:r>
              <a:rPr lang="de-CH" dirty="0"/>
              <a:t> im Operationssaal KSSG</a:t>
            </a:r>
          </a:p>
          <a:p>
            <a:endParaRPr lang="de-CH" dirty="0"/>
          </a:p>
        </p:txBody>
      </p:sp>
    </p:spTree>
    <p:extLst>
      <p:ext uri="{BB962C8B-B14F-4D97-AF65-F5344CB8AC3E}">
        <p14:creationId xmlns:p14="http://schemas.microsoft.com/office/powerpoint/2010/main" val="3355503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Fallvorstellung Gynäkologie </a:t>
            </a:r>
          </a:p>
        </p:txBody>
      </p:sp>
      <p:sp>
        <p:nvSpPr>
          <p:cNvPr id="5" name="Textplatzhalter 2"/>
          <p:cNvSpPr txBox="1">
            <a:spLocks/>
          </p:cNvSpPr>
          <p:nvPr/>
        </p:nvSpPr>
        <p:spPr>
          <a:xfrm>
            <a:off x="539899" y="1131590"/>
            <a:ext cx="8208963" cy="3240088"/>
          </a:xfrm>
          <a:prstGeom prst="rect">
            <a:avLst/>
          </a:prstGeom>
        </p:spPr>
        <p:txBody>
          <a:bodyPr>
            <a:normAutofit fontScale="85000" lnSpcReduction="20000"/>
          </a:bodyPr>
          <a:lstStyle>
            <a:lvl1pPr marL="0" indent="0" algn="l" defTabSz="674663" rtl="0" eaLnBrk="1" latinLnBrk="0" hangingPunct="1">
              <a:lnSpc>
                <a:spcPct val="12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176210" indent="-176210" algn="l" defTabSz="674663" rtl="0" eaLnBrk="1" latinLnBrk="0" hangingPunct="1">
              <a:lnSpc>
                <a:spcPct val="120000"/>
              </a:lnSpc>
              <a:spcBef>
                <a:spcPts val="0"/>
              </a:spcBef>
              <a:buFont typeface="Arial" panose="020B0604020202020204" pitchFamily="34" charset="0"/>
              <a:buChar char="•"/>
              <a:tabLst>
                <a:tab pos="176210" algn="l"/>
              </a:tabLst>
              <a:defRPr sz="1800" kern="1200">
                <a:solidFill>
                  <a:schemeClr val="tx1"/>
                </a:solidFill>
                <a:latin typeface="Arial" panose="020B0604020202020204" pitchFamily="34" charset="0"/>
                <a:ea typeface="+mn-ea"/>
                <a:cs typeface="Arial" panose="020B0604020202020204" pitchFamily="34" charset="0"/>
              </a:defRPr>
            </a:lvl2pPr>
            <a:lvl3pPr marL="450000" indent="-270000" algn="l" defTabSz="674663" rtl="0" eaLnBrk="1" latinLnBrk="0" hangingPunct="1">
              <a:lnSpc>
                <a:spcPct val="120000"/>
              </a:lnSpc>
              <a:spcBef>
                <a:spcPts val="0"/>
              </a:spcBef>
              <a:buFont typeface="Symbol" panose="05050102010706020507" pitchFamily="18" charset="2"/>
              <a:buChar char="-"/>
              <a:tabLst>
                <a:tab pos="360356" algn="l"/>
              </a:tabLst>
              <a:defRPr sz="1800" kern="1200">
                <a:solidFill>
                  <a:schemeClr val="tx1"/>
                </a:solidFill>
                <a:latin typeface="Arial" panose="020B0604020202020204" pitchFamily="34" charset="0"/>
                <a:ea typeface="+mn-ea"/>
                <a:cs typeface="Arial" panose="020B0604020202020204" pitchFamily="34" charset="0"/>
              </a:defRPr>
            </a:lvl3pPr>
            <a:lvl4pPr marL="719138" indent="-269875" algn="l" defTabSz="674663" rtl="0" eaLnBrk="1" latinLnBrk="0" hangingPunct="1">
              <a:lnSpc>
                <a:spcPct val="120000"/>
              </a:lnSpc>
              <a:spcBef>
                <a:spcPts val="0"/>
              </a:spcBef>
              <a:buFont typeface="Symbol" panose="05050102010706020507" pitchFamily="18" charset="2"/>
              <a:buChar char="-"/>
              <a:tabLst>
                <a:tab pos="719138" algn="l"/>
              </a:tabLst>
              <a:defRPr sz="1800" kern="1200">
                <a:solidFill>
                  <a:schemeClr val="tx1"/>
                </a:solidFill>
                <a:latin typeface="Arial" panose="020B0604020202020204" pitchFamily="34" charset="0"/>
                <a:ea typeface="+mn-ea"/>
                <a:cs typeface="Arial" panose="020B0604020202020204" pitchFamily="34" charset="0"/>
              </a:defRPr>
            </a:lvl4pPr>
            <a:lvl5pPr marL="1074738" indent="-355600" algn="l" defTabSz="674663" rtl="0" eaLnBrk="1" latinLnBrk="0" hangingPunct="1">
              <a:lnSpc>
                <a:spcPct val="120000"/>
              </a:lnSpc>
              <a:spcBef>
                <a:spcPts val="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5pPr>
            <a:lvl6pPr marL="1855319"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265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9982"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731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a:lstStyle>
          <a:p>
            <a:pPr>
              <a:buFont typeface="Arial" panose="020B0604020202020204" pitchFamily="34" charset="0"/>
              <a:buNone/>
            </a:pPr>
            <a:r>
              <a:rPr lang="de-CH" sz="2100" dirty="0" smtClean="0"/>
              <a:t>20.10.23 Selbstzuweisung bei vaginalem Druckgefühl und starken Schmerzen beim Sitzen</a:t>
            </a:r>
          </a:p>
          <a:p>
            <a:pPr marL="285750" indent="254000">
              <a:buFont typeface="Arial" panose="020B0604020202020204" pitchFamily="34" charset="0"/>
              <a:buChar char="•"/>
            </a:pPr>
            <a:r>
              <a:rPr lang="de-CH" dirty="0" smtClean="0"/>
              <a:t>	</a:t>
            </a:r>
            <a:r>
              <a:rPr lang="de-CH" sz="1900" dirty="0" smtClean="0"/>
              <a:t>Reizlose Narbe nach Vaginalriss. Mm. </a:t>
            </a:r>
            <a:r>
              <a:rPr lang="de-CH" sz="1900" dirty="0" err="1" smtClean="0"/>
              <a:t>levator</a:t>
            </a:r>
            <a:r>
              <a:rPr lang="de-CH" sz="1900" dirty="0" smtClean="0"/>
              <a:t> </a:t>
            </a:r>
            <a:r>
              <a:rPr lang="de-CH" sz="1900" dirty="0" err="1" smtClean="0"/>
              <a:t>ani</a:t>
            </a:r>
            <a:r>
              <a:rPr lang="de-CH" sz="1900" dirty="0" smtClean="0"/>
              <a:t> </a:t>
            </a:r>
            <a:r>
              <a:rPr lang="de-CH" sz="1900" dirty="0" err="1" smtClean="0"/>
              <a:t>bds</a:t>
            </a:r>
            <a:r>
              <a:rPr lang="de-CH" sz="1900" dirty="0" smtClean="0"/>
              <a:t>. sehr verspannt und 	</a:t>
            </a:r>
            <a:r>
              <a:rPr lang="de-CH" sz="1900" dirty="0" err="1" smtClean="0"/>
              <a:t>druckdolent</a:t>
            </a:r>
            <a:r>
              <a:rPr lang="de-CH" sz="1900" dirty="0" smtClean="0"/>
              <a:t> </a:t>
            </a:r>
          </a:p>
          <a:p>
            <a:pPr marL="342900" indent="-76200">
              <a:buFont typeface="Arial" panose="020B0604020202020204" pitchFamily="34" charset="0"/>
              <a:buChar char="•"/>
            </a:pPr>
            <a:r>
              <a:rPr lang="de-CH" sz="1900" dirty="0" smtClean="0"/>
              <a:t>	</a:t>
            </a:r>
            <a:r>
              <a:rPr lang="de-CH" sz="1900" dirty="0" err="1" smtClean="0"/>
              <a:t>Triggerpunkte</a:t>
            </a:r>
            <a:r>
              <a:rPr lang="de-CH" sz="1900" dirty="0" smtClean="0"/>
              <a:t> </a:t>
            </a:r>
            <a:r>
              <a:rPr lang="de-CH" sz="1900" dirty="0" err="1" smtClean="0"/>
              <a:t>bds</a:t>
            </a:r>
            <a:r>
              <a:rPr lang="de-CH" sz="1900" dirty="0" smtClean="0"/>
              <a:t>. Kein Hämatom sichtbar</a:t>
            </a:r>
          </a:p>
          <a:p>
            <a:pPr marL="342900" indent="-76200">
              <a:buFont typeface="Arial" panose="020B0604020202020204" pitchFamily="34" charset="0"/>
              <a:buChar char="•"/>
            </a:pPr>
            <a:r>
              <a:rPr lang="de-CH" sz="1900" dirty="0" smtClean="0"/>
              <a:t>	TVUS unauffällig</a:t>
            </a:r>
          </a:p>
          <a:p>
            <a:pPr marL="342900" indent="-76200">
              <a:buFont typeface="Arial" panose="020B0604020202020204" pitchFamily="34" charset="0"/>
              <a:buChar char="•"/>
            </a:pPr>
            <a:r>
              <a:rPr lang="de-CH" sz="1900" dirty="0" smtClean="0"/>
              <a:t>	Keine Hinweise auf Infekt.</a:t>
            </a:r>
          </a:p>
          <a:p>
            <a:pPr>
              <a:buFont typeface="Arial" panose="020B0604020202020204" pitchFamily="34" charset="0"/>
              <a:buNone/>
            </a:pPr>
            <a:endParaRPr lang="de-CH" sz="1400" dirty="0" smtClean="0"/>
          </a:p>
          <a:p>
            <a:pPr>
              <a:buFont typeface="Arial" panose="020B0604020202020204" pitchFamily="34" charset="0"/>
              <a:buNone/>
            </a:pPr>
            <a:endParaRPr lang="de-CH" sz="1400" dirty="0" smtClean="0"/>
          </a:p>
          <a:p>
            <a:pPr>
              <a:buFont typeface="Arial" panose="020B0604020202020204" pitchFamily="34" charset="0"/>
              <a:buNone/>
            </a:pPr>
            <a:endParaRPr lang="de-CH" sz="1400" dirty="0" smtClean="0"/>
          </a:p>
          <a:p>
            <a:pPr>
              <a:buFont typeface="Arial" panose="020B0604020202020204" pitchFamily="34" charset="0"/>
              <a:buNone/>
            </a:pPr>
            <a:r>
              <a:rPr lang="de-CH" sz="2100" b="1" i="1" dirty="0" smtClean="0"/>
              <a:t>Diagnose: </a:t>
            </a:r>
            <a:r>
              <a:rPr lang="de-CH" sz="2100" dirty="0" err="1" smtClean="0"/>
              <a:t>Myofasciales</a:t>
            </a:r>
            <a:r>
              <a:rPr lang="de-CH" sz="2100" dirty="0" smtClean="0"/>
              <a:t> Beckenschmerzsyndrom</a:t>
            </a:r>
          </a:p>
          <a:p>
            <a:pPr>
              <a:buFont typeface="Arial" panose="020B0604020202020204" pitchFamily="34" charset="0"/>
              <a:buNone/>
            </a:pPr>
            <a:r>
              <a:rPr lang="de-CH" sz="2100" b="1" i="1" dirty="0" smtClean="0"/>
              <a:t>Therapie: </a:t>
            </a:r>
            <a:r>
              <a:rPr lang="de-CH" sz="2100" dirty="0" smtClean="0"/>
              <a:t>Beginn einer Physiotherapie mit </a:t>
            </a:r>
            <a:r>
              <a:rPr lang="de-CH" sz="2100" dirty="0" err="1" smtClean="0"/>
              <a:t>Triggerpunkt</a:t>
            </a:r>
            <a:r>
              <a:rPr lang="de-CH" sz="2100" dirty="0" smtClean="0"/>
              <a:t> Behandlung</a:t>
            </a:r>
          </a:p>
          <a:p>
            <a:pPr>
              <a:buFont typeface="Arial" panose="020B0604020202020204" pitchFamily="34" charset="0"/>
              <a:buNone/>
            </a:pPr>
            <a:r>
              <a:rPr lang="de-CH" dirty="0" smtClean="0"/>
              <a:t>	</a:t>
            </a:r>
            <a:endParaRPr lang="de-CH" dirty="0"/>
          </a:p>
        </p:txBody>
      </p:sp>
    </p:spTree>
    <p:extLst>
      <p:ext uri="{BB962C8B-B14F-4D97-AF65-F5344CB8AC3E}">
        <p14:creationId xmlns:p14="http://schemas.microsoft.com/office/powerpoint/2010/main" val="890831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tanja.huelder\AppData\Local\Microsoft\Windows\Temporary Internet Files\Content.IE5\YDQK3MHF\79926-79928-1997731-2049977t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5010" y="2544410"/>
            <a:ext cx="2663703" cy="206437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CH" dirty="0"/>
              <a:t>Fallvorstellung Gynäkologie </a:t>
            </a:r>
          </a:p>
        </p:txBody>
      </p:sp>
      <p:sp>
        <p:nvSpPr>
          <p:cNvPr id="4" name="Textplatzhalter 2"/>
          <p:cNvSpPr txBox="1">
            <a:spLocks/>
          </p:cNvSpPr>
          <p:nvPr/>
        </p:nvSpPr>
        <p:spPr>
          <a:xfrm>
            <a:off x="539750" y="1131590"/>
            <a:ext cx="8208963" cy="3456384"/>
          </a:xfrm>
          <a:prstGeom prst="rect">
            <a:avLst/>
          </a:prstGeom>
        </p:spPr>
        <p:txBody>
          <a:bodyPr>
            <a:normAutofit fontScale="85000" lnSpcReduction="20000"/>
          </a:bodyPr>
          <a:lstStyle>
            <a:lvl1pPr marL="0" indent="0" algn="l" defTabSz="674663" rtl="0" eaLnBrk="1" latinLnBrk="0" hangingPunct="1">
              <a:lnSpc>
                <a:spcPct val="12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176210" indent="-176210" algn="l" defTabSz="674663" rtl="0" eaLnBrk="1" latinLnBrk="0" hangingPunct="1">
              <a:lnSpc>
                <a:spcPct val="120000"/>
              </a:lnSpc>
              <a:spcBef>
                <a:spcPts val="0"/>
              </a:spcBef>
              <a:buFont typeface="Arial" panose="020B0604020202020204" pitchFamily="34" charset="0"/>
              <a:buChar char="•"/>
              <a:tabLst>
                <a:tab pos="176210" algn="l"/>
              </a:tabLst>
              <a:defRPr sz="1800" kern="1200">
                <a:solidFill>
                  <a:schemeClr val="tx1"/>
                </a:solidFill>
                <a:latin typeface="Arial" panose="020B0604020202020204" pitchFamily="34" charset="0"/>
                <a:ea typeface="+mn-ea"/>
                <a:cs typeface="Arial" panose="020B0604020202020204" pitchFamily="34" charset="0"/>
              </a:defRPr>
            </a:lvl2pPr>
            <a:lvl3pPr marL="450000" indent="-270000" algn="l" defTabSz="674663" rtl="0" eaLnBrk="1" latinLnBrk="0" hangingPunct="1">
              <a:lnSpc>
                <a:spcPct val="120000"/>
              </a:lnSpc>
              <a:spcBef>
                <a:spcPts val="0"/>
              </a:spcBef>
              <a:buFont typeface="Symbol" panose="05050102010706020507" pitchFamily="18" charset="2"/>
              <a:buChar char="-"/>
              <a:tabLst>
                <a:tab pos="360356" algn="l"/>
              </a:tabLst>
              <a:defRPr sz="1800" kern="1200">
                <a:solidFill>
                  <a:schemeClr val="tx1"/>
                </a:solidFill>
                <a:latin typeface="Arial" panose="020B0604020202020204" pitchFamily="34" charset="0"/>
                <a:ea typeface="+mn-ea"/>
                <a:cs typeface="Arial" panose="020B0604020202020204" pitchFamily="34" charset="0"/>
              </a:defRPr>
            </a:lvl3pPr>
            <a:lvl4pPr marL="719138" indent="-269875" algn="l" defTabSz="674663" rtl="0" eaLnBrk="1" latinLnBrk="0" hangingPunct="1">
              <a:lnSpc>
                <a:spcPct val="120000"/>
              </a:lnSpc>
              <a:spcBef>
                <a:spcPts val="0"/>
              </a:spcBef>
              <a:buFont typeface="Symbol" panose="05050102010706020507" pitchFamily="18" charset="2"/>
              <a:buChar char="-"/>
              <a:tabLst>
                <a:tab pos="719138" algn="l"/>
              </a:tabLst>
              <a:defRPr sz="1800" kern="1200">
                <a:solidFill>
                  <a:schemeClr val="tx1"/>
                </a:solidFill>
                <a:latin typeface="Arial" panose="020B0604020202020204" pitchFamily="34" charset="0"/>
                <a:ea typeface="+mn-ea"/>
                <a:cs typeface="Arial" panose="020B0604020202020204" pitchFamily="34" charset="0"/>
              </a:defRPr>
            </a:lvl4pPr>
            <a:lvl5pPr marL="1074738" indent="-355600" algn="l" defTabSz="674663" rtl="0" eaLnBrk="1" latinLnBrk="0" hangingPunct="1">
              <a:lnSpc>
                <a:spcPct val="120000"/>
              </a:lnSpc>
              <a:spcBef>
                <a:spcPts val="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5pPr>
            <a:lvl6pPr marL="1855319"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265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9982"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731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a:lstStyle>
          <a:p>
            <a:pPr>
              <a:buFont typeface="Arial" panose="020B0604020202020204" pitchFamily="34" charset="0"/>
              <a:buNone/>
            </a:pPr>
            <a:r>
              <a:rPr lang="de-CH" sz="2100" dirty="0" smtClean="0"/>
              <a:t>Wiedervorstellung nach 3 Monaten mit persistierenden Schmerzen. GV nicht möglich. Patientin sehr belastet</a:t>
            </a:r>
          </a:p>
          <a:p>
            <a:pPr marL="645750" lvl="2" indent="-285750"/>
            <a:r>
              <a:rPr lang="de-CH" sz="1900" dirty="0" err="1" smtClean="0"/>
              <a:t>Palpatorisch</a:t>
            </a:r>
            <a:r>
              <a:rPr lang="de-CH" sz="1900" dirty="0" smtClean="0"/>
              <a:t> weiterhin extrem </a:t>
            </a:r>
            <a:r>
              <a:rPr lang="de-CH" sz="1900" dirty="0" err="1" smtClean="0"/>
              <a:t>druckdolente</a:t>
            </a:r>
            <a:r>
              <a:rPr lang="de-CH" sz="1900" dirty="0" smtClean="0"/>
              <a:t> Mm. </a:t>
            </a:r>
            <a:r>
              <a:rPr lang="de-CH" sz="1900" dirty="0" err="1" smtClean="0"/>
              <a:t>levator</a:t>
            </a:r>
            <a:r>
              <a:rPr lang="de-CH" sz="1900" dirty="0" smtClean="0"/>
              <a:t> </a:t>
            </a:r>
            <a:r>
              <a:rPr lang="de-CH" sz="1900" dirty="0" err="1" smtClean="0"/>
              <a:t>ani</a:t>
            </a:r>
            <a:r>
              <a:rPr lang="de-CH" sz="1900" dirty="0" smtClean="0"/>
              <a:t> </a:t>
            </a:r>
            <a:r>
              <a:rPr lang="de-CH" sz="1900" dirty="0" err="1" smtClean="0"/>
              <a:t>bds</a:t>
            </a:r>
            <a:r>
              <a:rPr lang="de-CH" sz="1900" dirty="0" smtClean="0"/>
              <a:t>. Ansonsten keine.</a:t>
            </a:r>
          </a:p>
          <a:p>
            <a:pPr>
              <a:buFont typeface="Arial" panose="020B0604020202020204" pitchFamily="34" charset="0"/>
              <a:buNone/>
            </a:pPr>
            <a:endParaRPr lang="de-CH" sz="1900" dirty="0" smtClean="0"/>
          </a:p>
          <a:p>
            <a:pPr>
              <a:buFont typeface="Arial" panose="020B0604020202020204" pitchFamily="34" charset="0"/>
              <a:buNone/>
            </a:pPr>
            <a:r>
              <a:rPr lang="de-CH" sz="2100" b="1" dirty="0" smtClean="0"/>
              <a:t>Therapie: </a:t>
            </a:r>
          </a:p>
          <a:p>
            <a:pPr marL="342900" indent="-342900">
              <a:buFont typeface="Arial" panose="020B0604020202020204" pitchFamily="34" charset="0"/>
              <a:buChar char="•"/>
            </a:pPr>
            <a:r>
              <a:rPr lang="de-CH" sz="1900" dirty="0" smtClean="0"/>
              <a:t>Zweite Physiotherapieverordnung, Kühlen oder Wärme lokal</a:t>
            </a:r>
          </a:p>
          <a:p>
            <a:pPr marL="342900" indent="-342900">
              <a:buFont typeface="Arial" panose="020B0604020202020204" pitchFamily="34" charset="0"/>
              <a:buChar char="•"/>
            </a:pPr>
            <a:r>
              <a:rPr lang="de-CH" sz="1900" dirty="0" smtClean="0"/>
              <a:t>Psychosomatisches </a:t>
            </a:r>
            <a:r>
              <a:rPr lang="de-CH" sz="1900" dirty="0" err="1" smtClean="0"/>
              <a:t>Konsil</a:t>
            </a:r>
            <a:endParaRPr lang="de-CH" sz="1900" dirty="0" smtClean="0"/>
          </a:p>
          <a:p>
            <a:pPr marL="825750" lvl="3" indent="-285750">
              <a:buFont typeface="Arial" panose="020B0604020202020204" pitchFamily="34" charset="0"/>
              <a:buChar char="•"/>
            </a:pPr>
            <a:r>
              <a:rPr lang="de-CH" sz="1600" dirty="0" smtClean="0"/>
              <a:t>Nicht gewünscht</a:t>
            </a:r>
          </a:p>
          <a:p>
            <a:pPr marL="342900" indent="-342900">
              <a:buFont typeface="Arial" panose="020B0604020202020204" pitchFamily="34" charset="0"/>
              <a:buChar char="•"/>
            </a:pPr>
            <a:r>
              <a:rPr lang="de-CH" sz="1900" dirty="0" smtClean="0"/>
              <a:t>Lokale Infiltration mit </a:t>
            </a:r>
            <a:r>
              <a:rPr lang="de-CH" sz="1900" dirty="0" err="1" smtClean="0"/>
              <a:t>Lidocain</a:t>
            </a:r>
            <a:r>
              <a:rPr lang="de-CH" sz="1900" dirty="0" smtClean="0"/>
              <a:t> und </a:t>
            </a:r>
            <a:r>
              <a:rPr lang="de-CH" sz="1900" dirty="0" err="1" smtClean="0"/>
              <a:t>Kenacort</a:t>
            </a:r>
            <a:r>
              <a:rPr lang="de-CH" sz="1900" dirty="0" smtClean="0"/>
              <a:t> </a:t>
            </a:r>
          </a:p>
          <a:p>
            <a:pPr marL="825750" lvl="3" indent="-285750">
              <a:buFont typeface="Arial" panose="020B0604020202020204" pitchFamily="34" charset="0"/>
              <a:buChar char="•"/>
            </a:pPr>
            <a:r>
              <a:rPr lang="de-CH" sz="1600" dirty="0" smtClean="0"/>
              <a:t>Nicht gewünscht</a:t>
            </a:r>
          </a:p>
          <a:p>
            <a:pPr marL="342900" indent="-342900">
              <a:buFont typeface="Arial" panose="020B0604020202020204" pitchFamily="34" charset="0"/>
              <a:buChar char="•"/>
            </a:pPr>
            <a:r>
              <a:rPr lang="de-CH" sz="1900" dirty="0" smtClean="0"/>
              <a:t>Medikamentöse Therapie </a:t>
            </a:r>
          </a:p>
          <a:p>
            <a:pPr marL="825750" lvl="3" indent="-285750">
              <a:buFont typeface="Arial" panose="020B0604020202020204" pitchFamily="34" charset="0"/>
              <a:buChar char="•"/>
            </a:pPr>
            <a:r>
              <a:rPr lang="de-CH" sz="1600" dirty="0" smtClean="0"/>
              <a:t>Nicht gewünscht wegen Stillen</a:t>
            </a:r>
          </a:p>
          <a:p>
            <a:pPr>
              <a:buFont typeface="Arial" panose="020B0604020202020204" pitchFamily="34" charset="0"/>
              <a:buNone/>
            </a:pPr>
            <a:r>
              <a:rPr lang="de-CH" sz="1500" dirty="0" smtClean="0"/>
              <a:t>	</a:t>
            </a:r>
            <a:endParaRPr lang="de-CH" sz="1500" dirty="0"/>
          </a:p>
        </p:txBody>
      </p:sp>
    </p:spTree>
    <p:extLst>
      <p:ext uri="{BB962C8B-B14F-4D97-AF65-F5344CB8AC3E}">
        <p14:creationId xmlns:p14="http://schemas.microsoft.com/office/powerpoint/2010/main" val="125757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Myofasziales</a:t>
            </a:r>
            <a:r>
              <a:rPr lang="de-CH" dirty="0"/>
              <a:t> Beckenschmerzsyndrom</a:t>
            </a:r>
          </a:p>
        </p:txBody>
      </p:sp>
      <p:sp>
        <p:nvSpPr>
          <p:cNvPr id="4" name="Textplatzhalter 2"/>
          <p:cNvSpPr txBox="1">
            <a:spLocks/>
          </p:cNvSpPr>
          <p:nvPr/>
        </p:nvSpPr>
        <p:spPr>
          <a:xfrm>
            <a:off x="539750" y="1131590"/>
            <a:ext cx="8208963" cy="3240088"/>
          </a:xfrm>
          <a:prstGeom prst="rect">
            <a:avLst/>
          </a:prstGeom>
        </p:spPr>
        <p:txBody>
          <a:bodyPr>
            <a:normAutofit/>
          </a:bodyPr>
          <a:lstStyle>
            <a:lvl1pPr marL="0" indent="0" algn="l" defTabSz="674663" rtl="0" eaLnBrk="1" latinLnBrk="0" hangingPunct="1">
              <a:lnSpc>
                <a:spcPct val="12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176210" indent="-176210" algn="l" defTabSz="674663" rtl="0" eaLnBrk="1" latinLnBrk="0" hangingPunct="1">
              <a:lnSpc>
                <a:spcPct val="120000"/>
              </a:lnSpc>
              <a:spcBef>
                <a:spcPts val="0"/>
              </a:spcBef>
              <a:buFont typeface="Arial" panose="020B0604020202020204" pitchFamily="34" charset="0"/>
              <a:buChar char="•"/>
              <a:tabLst>
                <a:tab pos="176210" algn="l"/>
              </a:tabLst>
              <a:defRPr sz="1800" kern="1200">
                <a:solidFill>
                  <a:schemeClr val="tx1"/>
                </a:solidFill>
                <a:latin typeface="Arial" panose="020B0604020202020204" pitchFamily="34" charset="0"/>
                <a:ea typeface="+mn-ea"/>
                <a:cs typeface="Arial" panose="020B0604020202020204" pitchFamily="34" charset="0"/>
              </a:defRPr>
            </a:lvl2pPr>
            <a:lvl3pPr marL="450000" indent="-270000" algn="l" defTabSz="674663" rtl="0" eaLnBrk="1" latinLnBrk="0" hangingPunct="1">
              <a:lnSpc>
                <a:spcPct val="120000"/>
              </a:lnSpc>
              <a:spcBef>
                <a:spcPts val="0"/>
              </a:spcBef>
              <a:buFont typeface="Symbol" panose="05050102010706020507" pitchFamily="18" charset="2"/>
              <a:buChar char="-"/>
              <a:tabLst>
                <a:tab pos="360356" algn="l"/>
              </a:tabLst>
              <a:defRPr sz="1800" kern="1200">
                <a:solidFill>
                  <a:schemeClr val="tx1"/>
                </a:solidFill>
                <a:latin typeface="Arial" panose="020B0604020202020204" pitchFamily="34" charset="0"/>
                <a:ea typeface="+mn-ea"/>
                <a:cs typeface="Arial" panose="020B0604020202020204" pitchFamily="34" charset="0"/>
              </a:defRPr>
            </a:lvl3pPr>
            <a:lvl4pPr marL="719138" indent="-269875" algn="l" defTabSz="674663" rtl="0" eaLnBrk="1" latinLnBrk="0" hangingPunct="1">
              <a:lnSpc>
                <a:spcPct val="120000"/>
              </a:lnSpc>
              <a:spcBef>
                <a:spcPts val="0"/>
              </a:spcBef>
              <a:buFont typeface="Symbol" panose="05050102010706020507" pitchFamily="18" charset="2"/>
              <a:buChar char="-"/>
              <a:tabLst>
                <a:tab pos="719138" algn="l"/>
              </a:tabLst>
              <a:defRPr sz="1800" kern="1200">
                <a:solidFill>
                  <a:schemeClr val="tx1"/>
                </a:solidFill>
                <a:latin typeface="Arial" panose="020B0604020202020204" pitchFamily="34" charset="0"/>
                <a:ea typeface="+mn-ea"/>
                <a:cs typeface="Arial" panose="020B0604020202020204" pitchFamily="34" charset="0"/>
              </a:defRPr>
            </a:lvl4pPr>
            <a:lvl5pPr marL="1074738" indent="-355600" algn="l" defTabSz="674663" rtl="0" eaLnBrk="1" latinLnBrk="0" hangingPunct="1">
              <a:lnSpc>
                <a:spcPct val="120000"/>
              </a:lnSpc>
              <a:spcBef>
                <a:spcPts val="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5pPr>
            <a:lvl6pPr marL="1855319"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265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9982"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731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a:lstStyle>
          <a:p>
            <a:pPr>
              <a:buFont typeface="Arial" panose="020B0604020202020204" pitchFamily="34" charset="0"/>
              <a:buNone/>
            </a:pPr>
            <a:r>
              <a:rPr lang="de-CH" b="1" i="1" dirty="0" smtClean="0"/>
              <a:t>Beckenschmerzen, die durch verkürzte, verhärtete, schmerzhafte </a:t>
            </a:r>
            <a:r>
              <a:rPr lang="de-CH" b="1" i="1" dirty="0" err="1" smtClean="0"/>
              <a:t>BeBoMuskeln</a:t>
            </a:r>
            <a:r>
              <a:rPr lang="de-CH" b="1" i="1" dirty="0" smtClean="0"/>
              <a:t> gekennzeichnet sind, die meist </a:t>
            </a:r>
            <a:r>
              <a:rPr lang="de-CH" b="1" i="1" dirty="0" err="1" smtClean="0"/>
              <a:t>Triggerpunkte</a:t>
            </a:r>
            <a:r>
              <a:rPr lang="de-CH" b="1" i="1" dirty="0" smtClean="0"/>
              <a:t> enthalten</a:t>
            </a:r>
          </a:p>
          <a:p>
            <a:pPr marL="285750" indent="-285750">
              <a:buFont typeface="Arial" panose="020B0604020202020204" pitchFamily="34" charset="0"/>
              <a:buChar char="•"/>
            </a:pPr>
            <a:endParaRPr lang="de-CH" i="1" dirty="0" smtClean="0"/>
          </a:p>
          <a:p>
            <a:pPr marL="969750" lvl="4" indent="-285750">
              <a:buFont typeface="Arial" panose="020B0604020202020204" pitchFamily="34" charset="0"/>
              <a:buChar char="•"/>
            </a:pPr>
            <a:r>
              <a:rPr lang="de-CH" sz="1600" dirty="0" smtClean="0"/>
              <a:t>Prävalenz variiert stark zwischen 14-78%</a:t>
            </a:r>
          </a:p>
          <a:p>
            <a:pPr marL="969750" lvl="4" indent="-285750">
              <a:buFont typeface="Arial" panose="020B0604020202020204" pitchFamily="34" charset="0"/>
              <a:buChar char="•"/>
            </a:pPr>
            <a:r>
              <a:rPr lang="de-CH" sz="1600" dirty="0" smtClean="0"/>
              <a:t>Pathogenese unklar -&gt; neuromuskuläre Mikrotrauma, Stoffwechselungleichgewicht im peripheren Gewebe, Schmerzzentralisierung, Kombination </a:t>
            </a:r>
          </a:p>
          <a:p>
            <a:pPr marL="969750" lvl="4" indent="-285750">
              <a:buFont typeface="Arial" panose="020B0604020202020204" pitchFamily="34" charset="0"/>
              <a:buChar char="•"/>
            </a:pPr>
            <a:r>
              <a:rPr lang="de-CH" sz="1600" dirty="0" smtClean="0"/>
              <a:t>  Ursachen: Geburt, Missbrauch, Unfall, Operationen, Infektionen im Becken, 	 unklar</a:t>
            </a:r>
          </a:p>
          <a:p>
            <a:pPr marL="969750" lvl="4" indent="-285750">
              <a:buFont typeface="Arial" panose="020B0604020202020204" pitchFamily="34" charset="0"/>
              <a:buChar char="•"/>
            </a:pPr>
            <a:r>
              <a:rPr lang="de-CH" sz="1600" dirty="0" smtClean="0"/>
              <a:t>  Kontinuierliche, episodisch, akut, chronisch</a:t>
            </a:r>
            <a:endParaRPr lang="de-CH" sz="1600" dirty="0"/>
          </a:p>
        </p:txBody>
      </p:sp>
    </p:spTree>
    <p:extLst>
      <p:ext uri="{BB962C8B-B14F-4D97-AF65-F5344CB8AC3E}">
        <p14:creationId xmlns:p14="http://schemas.microsoft.com/office/powerpoint/2010/main" val="3001460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Myofasziales</a:t>
            </a:r>
            <a:r>
              <a:rPr lang="de-CH" dirty="0"/>
              <a:t> Beckenschmerzsyndrom</a:t>
            </a:r>
          </a:p>
        </p:txBody>
      </p:sp>
      <p:sp>
        <p:nvSpPr>
          <p:cNvPr id="4" name="Textplatzhalter 2"/>
          <p:cNvSpPr txBox="1">
            <a:spLocks/>
          </p:cNvSpPr>
          <p:nvPr/>
        </p:nvSpPr>
        <p:spPr>
          <a:xfrm>
            <a:off x="537929" y="1275606"/>
            <a:ext cx="8208963" cy="3240088"/>
          </a:xfrm>
          <a:prstGeom prst="rect">
            <a:avLst/>
          </a:prstGeom>
        </p:spPr>
        <p:txBody>
          <a:bodyPr/>
          <a:lstStyle>
            <a:lvl1pPr marL="0" indent="0" algn="l" defTabSz="674663" rtl="0" eaLnBrk="1" latinLnBrk="0" hangingPunct="1">
              <a:lnSpc>
                <a:spcPct val="12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176210" indent="-176210" algn="l" defTabSz="674663" rtl="0" eaLnBrk="1" latinLnBrk="0" hangingPunct="1">
              <a:lnSpc>
                <a:spcPct val="120000"/>
              </a:lnSpc>
              <a:spcBef>
                <a:spcPts val="0"/>
              </a:spcBef>
              <a:buFont typeface="Arial" panose="020B0604020202020204" pitchFamily="34" charset="0"/>
              <a:buChar char="•"/>
              <a:tabLst>
                <a:tab pos="176210" algn="l"/>
              </a:tabLst>
              <a:defRPr sz="1800" kern="1200">
                <a:solidFill>
                  <a:schemeClr val="tx1"/>
                </a:solidFill>
                <a:latin typeface="Arial" panose="020B0604020202020204" pitchFamily="34" charset="0"/>
                <a:ea typeface="+mn-ea"/>
                <a:cs typeface="Arial" panose="020B0604020202020204" pitchFamily="34" charset="0"/>
              </a:defRPr>
            </a:lvl2pPr>
            <a:lvl3pPr marL="450000" indent="-270000" algn="l" defTabSz="674663" rtl="0" eaLnBrk="1" latinLnBrk="0" hangingPunct="1">
              <a:lnSpc>
                <a:spcPct val="120000"/>
              </a:lnSpc>
              <a:spcBef>
                <a:spcPts val="0"/>
              </a:spcBef>
              <a:buFont typeface="Symbol" panose="05050102010706020507" pitchFamily="18" charset="2"/>
              <a:buChar char="-"/>
              <a:tabLst>
                <a:tab pos="360356" algn="l"/>
              </a:tabLst>
              <a:defRPr sz="1800" kern="1200">
                <a:solidFill>
                  <a:schemeClr val="tx1"/>
                </a:solidFill>
                <a:latin typeface="Arial" panose="020B0604020202020204" pitchFamily="34" charset="0"/>
                <a:ea typeface="+mn-ea"/>
                <a:cs typeface="Arial" panose="020B0604020202020204" pitchFamily="34" charset="0"/>
              </a:defRPr>
            </a:lvl3pPr>
            <a:lvl4pPr marL="719138" indent="-269875" algn="l" defTabSz="674663" rtl="0" eaLnBrk="1" latinLnBrk="0" hangingPunct="1">
              <a:lnSpc>
                <a:spcPct val="120000"/>
              </a:lnSpc>
              <a:spcBef>
                <a:spcPts val="0"/>
              </a:spcBef>
              <a:buFont typeface="Symbol" panose="05050102010706020507" pitchFamily="18" charset="2"/>
              <a:buChar char="-"/>
              <a:tabLst>
                <a:tab pos="719138" algn="l"/>
              </a:tabLst>
              <a:defRPr sz="1800" kern="1200">
                <a:solidFill>
                  <a:schemeClr val="tx1"/>
                </a:solidFill>
                <a:latin typeface="Arial" panose="020B0604020202020204" pitchFamily="34" charset="0"/>
                <a:ea typeface="+mn-ea"/>
                <a:cs typeface="Arial" panose="020B0604020202020204" pitchFamily="34" charset="0"/>
              </a:defRPr>
            </a:lvl4pPr>
            <a:lvl5pPr marL="1074738" indent="-355600" algn="l" defTabSz="674663" rtl="0" eaLnBrk="1" latinLnBrk="0" hangingPunct="1">
              <a:lnSpc>
                <a:spcPct val="120000"/>
              </a:lnSpc>
              <a:spcBef>
                <a:spcPts val="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5pPr>
            <a:lvl6pPr marL="1855319"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265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9982"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731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a:lstStyle>
          <a:p>
            <a:pPr lvl="1">
              <a:lnSpc>
                <a:spcPct val="150000"/>
              </a:lnSpc>
            </a:pPr>
            <a:r>
              <a:rPr lang="de-CH" dirty="0" smtClean="0"/>
              <a:t>Schmerzen in der Vulva, Vagina, Blase, Rektum, Gesäss, Hüften, Abdomen, </a:t>
            </a:r>
            <a:r>
              <a:rPr lang="de-CH" dirty="0" err="1" smtClean="0"/>
              <a:t>Dyspareunie</a:t>
            </a:r>
            <a:r>
              <a:rPr lang="de-CH" dirty="0" smtClean="0"/>
              <a:t>, </a:t>
            </a:r>
            <a:r>
              <a:rPr lang="de-CH" dirty="0" err="1" smtClean="0"/>
              <a:t>Dyschezie</a:t>
            </a:r>
            <a:r>
              <a:rPr lang="de-CH" dirty="0" smtClean="0"/>
              <a:t>, im Sitzen, bei gyn. Untersuchung</a:t>
            </a:r>
          </a:p>
          <a:p>
            <a:pPr lvl="1">
              <a:lnSpc>
                <a:spcPct val="150000"/>
              </a:lnSpc>
            </a:pPr>
            <a:r>
              <a:rPr lang="de-CH" dirty="0" smtClean="0"/>
              <a:t>Brennen und Jucken im Intimbereich</a:t>
            </a:r>
          </a:p>
          <a:p>
            <a:pPr lvl="1">
              <a:lnSpc>
                <a:spcPct val="150000"/>
              </a:lnSpc>
            </a:pPr>
            <a:r>
              <a:rPr lang="de-CH" dirty="0" smtClean="0"/>
              <a:t>OAB</a:t>
            </a:r>
          </a:p>
          <a:p>
            <a:pPr lvl="1">
              <a:lnSpc>
                <a:spcPct val="150000"/>
              </a:lnSpc>
            </a:pPr>
            <a:r>
              <a:rPr lang="de-CH" dirty="0" smtClean="0"/>
              <a:t>Miktion- /Defäkationsstörungen</a:t>
            </a:r>
            <a:endParaRPr lang="de-CH" dirty="0"/>
          </a:p>
        </p:txBody>
      </p:sp>
    </p:spTree>
    <p:extLst>
      <p:ext uri="{BB962C8B-B14F-4D97-AF65-F5344CB8AC3E}">
        <p14:creationId xmlns:p14="http://schemas.microsoft.com/office/powerpoint/2010/main" val="490954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Therapie</a:t>
            </a:r>
          </a:p>
        </p:txBody>
      </p:sp>
      <p:sp>
        <p:nvSpPr>
          <p:cNvPr id="4" name="Textplatzhalter 2"/>
          <p:cNvSpPr txBox="1">
            <a:spLocks/>
          </p:cNvSpPr>
          <p:nvPr/>
        </p:nvSpPr>
        <p:spPr>
          <a:xfrm>
            <a:off x="557445" y="1131590"/>
            <a:ext cx="8208963" cy="3240088"/>
          </a:xfrm>
          <a:prstGeom prst="rect">
            <a:avLst/>
          </a:prstGeom>
        </p:spPr>
        <p:txBody>
          <a:bodyPr/>
          <a:lstStyle>
            <a:lvl1pPr marL="0" indent="0" algn="l" defTabSz="674663" rtl="0" eaLnBrk="1" latinLnBrk="0" hangingPunct="1">
              <a:lnSpc>
                <a:spcPct val="12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176210" indent="-176210" algn="l" defTabSz="674663" rtl="0" eaLnBrk="1" latinLnBrk="0" hangingPunct="1">
              <a:lnSpc>
                <a:spcPct val="120000"/>
              </a:lnSpc>
              <a:spcBef>
                <a:spcPts val="0"/>
              </a:spcBef>
              <a:buFont typeface="Arial" panose="020B0604020202020204" pitchFamily="34" charset="0"/>
              <a:buChar char="•"/>
              <a:tabLst>
                <a:tab pos="176210" algn="l"/>
              </a:tabLst>
              <a:defRPr sz="1800" kern="1200">
                <a:solidFill>
                  <a:schemeClr val="tx1"/>
                </a:solidFill>
                <a:latin typeface="Arial" panose="020B0604020202020204" pitchFamily="34" charset="0"/>
                <a:ea typeface="+mn-ea"/>
                <a:cs typeface="Arial" panose="020B0604020202020204" pitchFamily="34" charset="0"/>
              </a:defRPr>
            </a:lvl2pPr>
            <a:lvl3pPr marL="450000" indent="-270000" algn="l" defTabSz="674663" rtl="0" eaLnBrk="1" latinLnBrk="0" hangingPunct="1">
              <a:lnSpc>
                <a:spcPct val="120000"/>
              </a:lnSpc>
              <a:spcBef>
                <a:spcPts val="0"/>
              </a:spcBef>
              <a:buFont typeface="Symbol" panose="05050102010706020507" pitchFamily="18" charset="2"/>
              <a:buChar char="-"/>
              <a:tabLst>
                <a:tab pos="360356" algn="l"/>
              </a:tabLst>
              <a:defRPr sz="1800" kern="1200">
                <a:solidFill>
                  <a:schemeClr val="tx1"/>
                </a:solidFill>
                <a:latin typeface="Arial" panose="020B0604020202020204" pitchFamily="34" charset="0"/>
                <a:ea typeface="+mn-ea"/>
                <a:cs typeface="Arial" panose="020B0604020202020204" pitchFamily="34" charset="0"/>
              </a:defRPr>
            </a:lvl3pPr>
            <a:lvl4pPr marL="719138" indent="-269875" algn="l" defTabSz="674663" rtl="0" eaLnBrk="1" latinLnBrk="0" hangingPunct="1">
              <a:lnSpc>
                <a:spcPct val="120000"/>
              </a:lnSpc>
              <a:spcBef>
                <a:spcPts val="0"/>
              </a:spcBef>
              <a:buFont typeface="Symbol" panose="05050102010706020507" pitchFamily="18" charset="2"/>
              <a:buChar char="-"/>
              <a:tabLst>
                <a:tab pos="719138" algn="l"/>
              </a:tabLst>
              <a:defRPr sz="1800" kern="1200">
                <a:solidFill>
                  <a:schemeClr val="tx1"/>
                </a:solidFill>
                <a:latin typeface="Arial" panose="020B0604020202020204" pitchFamily="34" charset="0"/>
                <a:ea typeface="+mn-ea"/>
                <a:cs typeface="Arial" panose="020B0604020202020204" pitchFamily="34" charset="0"/>
              </a:defRPr>
            </a:lvl4pPr>
            <a:lvl5pPr marL="1074738" indent="-355600" algn="l" defTabSz="674663" rtl="0" eaLnBrk="1" latinLnBrk="0" hangingPunct="1">
              <a:lnSpc>
                <a:spcPct val="120000"/>
              </a:lnSpc>
              <a:spcBef>
                <a:spcPts val="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5pPr>
            <a:lvl6pPr marL="1855319"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265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9982"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731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a:lstStyle>
          <a:p>
            <a:pPr>
              <a:buFont typeface="Arial" panose="020B0604020202020204" pitchFamily="34" charset="0"/>
              <a:buNone/>
            </a:pPr>
            <a:r>
              <a:rPr lang="de-CH" dirty="0" smtClean="0"/>
              <a:t>Die Behandlung des </a:t>
            </a:r>
            <a:r>
              <a:rPr lang="de-CH" dirty="0" err="1" smtClean="0"/>
              <a:t>myofaszialen</a:t>
            </a:r>
            <a:r>
              <a:rPr lang="de-CH" dirty="0" smtClean="0"/>
              <a:t> Beckenschmerzsyndroms ist multimodal und auf den einzelnen Patienten zugeschnitten.</a:t>
            </a:r>
          </a:p>
          <a:p>
            <a:pPr>
              <a:buFont typeface="Arial" panose="020B0604020202020204" pitchFamily="34" charset="0"/>
              <a:buNone/>
            </a:pPr>
            <a:endParaRPr lang="de-CH" dirty="0" smtClean="0"/>
          </a:p>
          <a:p>
            <a:pPr marL="285750" indent="-285750">
              <a:buFont typeface="Arial" panose="020B0604020202020204" pitchFamily="34" charset="0"/>
              <a:buChar char="•"/>
            </a:pPr>
            <a:r>
              <a:rPr lang="de-CH" dirty="0" smtClean="0"/>
              <a:t>Physiotherapie</a:t>
            </a:r>
          </a:p>
          <a:p>
            <a:pPr marL="285750" indent="-285750">
              <a:buFont typeface="Arial" panose="020B0604020202020204" pitchFamily="34" charset="0"/>
              <a:buChar char="•"/>
            </a:pPr>
            <a:r>
              <a:rPr lang="de-CH" dirty="0" smtClean="0"/>
              <a:t>Psychosomatische Beratung</a:t>
            </a:r>
          </a:p>
          <a:p>
            <a:pPr marL="285750" indent="-285750">
              <a:buFont typeface="Arial" panose="020B0604020202020204" pitchFamily="34" charset="0"/>
              <a:buChar char="•"/>
            </a:pPr>
            <a:r>
              <a:rPr lang="de-CH" dirty="0" smtClean="0"/>
              <a:t>Alternativtherapien</a:t>
            </a:r>
          </a:p>
          <a:p>
            <a:pPr marL="465750" lvl="1" indent="-285750"/>
            <a:r>
              <a:rPr lang="de-CH" sz="1400" dirty="0" smtClean="0"/>
              <a:t>Yoga, Cannabis, Akupunktur</a:t>
            </a:r>
          </a:p>
          <a:p>
            <a:pPr marL="285750" indent="-285750">
              <a:buFont typeface="Arial" panose="020B0604020202020204" pitchFamily="34" charset="0"/>
              <a:buChar char="•"/>
            </a:pPr>
            <a:r>
              <a:rPr lang="de-CH" dirty="0" smtClean="0"/>
              <a:t>Pharmakotherapie</a:t>
            </a:r>
          </a:p>
          <a:p>
            <a:pPr marL="465750" lvl="1" indent="-285750"/>
            <a:r>
              <a:rPr lang="de-CH" sz="1400" dirty="0" smtClean="0"/>
              <a:t> </a:t>
            </a:r>
            <a:r>
              <a:rPr lang="de-CH" sz="1400" dirty="0" err="1" smtClean="0"/>
              <a:t>Gabapentin</a:t>
            </a:r>
            <a:r>
              <a:rPr lang="de-CH" sz="1400" dirty="0" smtClean="0"/>
              <a:t>, </a:t>
            </a:r>
            <a:r>
              <a:rPr lang="de-CH" sz="1400" dirty="0" err="1" smtClean="0"/>
              <a:t>Pregabalin</a:t>
            </a:r>
            <a:r>
              <a:rPr lang="de-CH" sz="1400" dirty="0" smtClean="0"/>
              <a:t>, </a:t>
            </a:r>
            <a:r>
              <a:rPr lang="de-CH" sz="1400" dirty="0" err="1" smtClean="0"/>
              <a:t>Amitriptylin</a:t>
            </a:r>
            <a:r>
              <a:rPr lang="de-CH" sz="1400" dirty="0" smtClean="0"/>
              <a:t>, </a:t>
            </a:r>
            <a:r>
              <a:rPr lang="de-CH" sz="1400" dirty="0" err="1" smtClean="0"/>
              <a:t>Myorelaxantien</a:t>
            </a:r>
            <a:r>
              <a:rPr lang="de-CH" sz="1400" dirty="0" smtClean="0"/>
              <a:t>, Botox, lokale Infiltration </a:t>
            </a:r>
            <a:endParaRPr lang="de-CH" sz="1400" dirty="0"/>
          </a:p>
        </p:txBody>
      </p:sp>
    </p:spTree>
    <p:extLst>
      <p:ext uri="{BB962C8B-B14F-4D97-AF65-F5344CB8AC3E}">
        <p14:creationId xmlns:p14="http://schemas.microsoft.com/office/powerpoint/2010/main" val="8827809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404000" y="1926000"/>
            <a:ext cx="5508000" cy="1869886"/>
          </a:xfrm>
        </p:spPr>
        <p:txBody>
          <a:bodyPr/>
          <a:lstStyle/>
          <a:p>
            <a:pPr>
              <a:lnSpc>
                <a:spcPct val="150000"/>
              </a:lnSpc>
            </a:pPr>
            <a:r>
              <a:rPr lang="de-CH" dirty="0" smtClean="0"/>
              <a:t>Die Sicht des Proktologen</a:t>
            </a:r>
            <a:br>
              <a:rPr lang="de-CH" dirty="0" smtClean="0"/>
            </a:br>
            <a:r>
              <a:rPr lang="de-CH" sz="1600" dirty="0" smtClean="0"/>
              <a:t>Dr. med. Susanne Bock</a:t>
            </a:r>
            <a:br>
              <a:rPr lang="de-CH" sz="1600" dirty="0" smtClean="0"/>
            </a:br>
            <a:r>
              <a:rPr lang="de-CH" sz="1600" dirty="0" smtClean="0"/>
              <a:t>Oberärztin</a:t>
            </a:r>
            <a:br>
              <a:rPr lang="de-CH" sz="1600" dirty="0" smtClean="0"/>
            </a:br>
            <a:r>
              <a:rPr lang="de-CH" sz="1600" dirty="0" smtClean="0"/>
              <a:t>Klinik für Chirurgie, KSSG</a:t>
            </a:r>
            <a:endParaRPr lang="de-CH" sz="1600" dirty="0"/>
          </a:p>
        </p:txBody>
      </p:sp>
    </p:spTree>
    <p:extLst>
      <p:ext uri="{BB962C8B-B14F-4D97-AF65-F5344CB8AC3E}">
        <p14:creationId xmlns:p14="http://schemas.microsoft.com/office/powerpoint/2010/main" val="432891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pPr marL="400050" indent="-400050">
              <a:lnSpc>
                <a:spcPct val="150000"/>
              </a:lnSpc>
              <a:buFont typeface="+mj-lt"/>
              <a:buAutoNum type="romanUcPeriod"/>
            </a:pPr>
            <a:r>
              <a:rPr lang="de-CH" dirty="0" smtClean="0"/>
              <a:t>Beckentrauma – Dr. Langenauer</a:t>
            </a:r>
          </a:p>
          <a:p>
            <a:pPr marL="400050" indent="-400050">
              <a:lnSpc>
                <a:spcPct val="150000"/>
              </a:lnSpc>
              <a:buFont typeface="+mj-lt"/>
              <a:buAutoNum type="romanUcPeriod"/>
            </a:pPr>
            <a:r>
              <a:rPr lang="de-CH" dirty="0" smtClean="0"/>
              <a:t>Fallvorstellung Gynäkologie – Dr. </a:t>
            </a:r>
            <a:r>
              <a:rPr lang="de-CH" dirty="0" err="1" smtClean="0"/>
              <a:t>Kozlova</a:t>
            </a:r>
            <a:endParaRPr lang="de-CH" dirty="0" smtClean="0"/>
          </a:p>
          <a:p>
            <a:pPr marL="400050" indent="-400050">
              <a:lnSpc>
                <a:spcPct val="150000"/>
              </a:lnSpc>
              <a:buFont typeface="+mj-lt"/>
              <a:buAutoNum type="romanUcPeriod"/>
            </a:pPr>
            <a:r>
              <a:rPr lang="de-CH" dirty="0" smtClean="0"/>
              <a:t>Die Sicht des Proktologen – Dr. Bock</a:t>
            </a:r>
          </a:p>
        </p:txBody>
      </p:sp>
    </p:spTree>
    <p:extLst>
      <p:ext uri="{BB962C8B-B14F-4D97-AF65-F5344CB8AC3E}">
        <p14:creationId xmlns:p14="http://schemas.microsoft.com/office/powerpoint/2010/main" val="2142873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6">
                <a:lumMod val="20000"/>
                <a:lumOff val="80000"/>
              </a:schemeClr>
            </a:gs>
            <a:gs pos="83000">
              <a:schemeClr val="accent6">
                <a:lumMod val="20000"/>
                <a:lumOff val="8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4903" r="16639"/>
          <a:stretch/>
        </p:blipFill>
        <p:spPr>
          <a:xfrm>
            <a:off x="2195736" y="627534"/>
            <a:ext cx="4608513" cy="3915899"/>
          </a:xfrm>
          <a:prstGeom prst="rect">
            <a:avLst/>
          </a:prstGeom>
          <a:ln>
            <a:solidFill>
              <a:srgbClr val="0070C0"/>
            </a:solidFill>
          </a:ln>
          <a:effectLst>
            <a:outerShdw blurRad="50800" dist="38100" dir="2700000" algn="tl" rotWithShape="0">
              <a:prstClr val="black">
                <a:alpha val="40000"/>
              </a:prstClr>
            </a:outerShdw>
            <a:softEdge rad="12700"/>
          </a:effectLst>
        </p:spPr>
      </p:pic>
    </p:spTree>
    <p:extLst>
      <p:ext uri="{BB962C8B-B14F-4D97-AF65-F5344CB8AC3E}">
        <p14:creationId xmlns:p14="http://schemas.microsoft.com/office/powerpoint/2010/main" val="39019421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6">
                <a:lumMod val="20000"/>
                <a:lumOff val="80000"/>
              </a:schemeClr>
            </a:gs>
            <a:gs pos="83000">
              <a:schemeClr val="accent6">
                <a:lumMod val="20000"/>
                <a:lumOff val="8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22400" t="19599" r="18801" b="-398"/>
          <a:stretch/>
        </p:blipFill>
        <p:spPr>
          <a:xfrm>
            <a:off x="467544" y="339502"/>
            <a:ext cx="1392419" cy="1275606"/>
          </a:xfrm>
          <a:prstGeom prst="rect">
            <a:avLst/>
          </a:prstGeom>
          <a:effectLst>
            <a:outerShdw blurRad="50800" dist="38100" dir="2700000" algn="tl" rotWithShape="0">
              <a:prstClr val="black">
                <a:alpha val="40000"/>
              </a:prstClr>
            </a:outerShdw>
          </a:effectLst>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l="17705" t="11382" r="11473"/>
          <a:stretch/>
        </p:blipFill>
        <p:spPr>
          <a:xfrm>
            <a:off x="2411760" y="366776"/>
            <a:ext cx="5040561" cy="4204798"/>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3686239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6">
                <a:lumMod val="20000"/>
                <a:lumOff val="80000"/>
              </a:schemeClr>
            </a:gs>
            <a:gs pos="83000">
              <a:schemeClr val="accent6">
                <a:lumMod val="20000"/>
                <a:lumOff val="8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627534"/>
            <a:ext cx="3161369" cy="2248387"/>
          </a:xfrm>
          <a:prstGeom prst="rect">
            <a:avLst/>
          </a:prstGeom>
          <a:effectLst>
            <a:outerShdw blurRad="50800" dist="38100" dir="2700000" algn="tl" rotWithShape="0">
              <a:prstClr val="black">
                <a:alpha val="40000"/>
              </a:prstClr>
            </a:outerShdw>
          </a:effectLst>
        </p:spPr>
      </p:pic>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l="9878" r="5176"/>
          <a:stretch/>
        </p:blipFill>
        <p:spPr>
          <a:xfrm>
            <a:off x="4932040" y="1734259"/>
            <a:ext cx="3096344" cy="2733768"/>
          </a:xfrm>
          <a:prstGeom prst="rect">
            <a:avLst/>
          </a:prstGeom>
          <a:ln>
            <a:solidFill>
              <a:schemeClr val="tx2">
                <a:lumMod val="60000"/>
                <a:lumOff val="4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5553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6">
                <a:lumMod val="20000"/>
                <a:lumOff val="80000"/>
              </a:schemeClr>
            </a:gs>
            <a:gs pos="83000">
              <a:schemeClr val="accent6">
                <a:lumMod val="20000"/>
                <a:lumOff val="8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907704" y="699542"/>
            <a:ext cx="5616971" cy="37446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42198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6">
                <a:lumMod val="20000"/>
                <a:lumOff val="80000"/>
              </a:schemeClr>
            </a:gs>
            <a:gs pos="83000">
              <a:schemeClr val="accent6">
                <a:lumMod val="20000"/>
                <a:lumOff val="8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2123728" y="699542"/>
            <a:ext cx="4996749" cy="3188771"/>
          </a:xfrm>
          <a:prstGeom prst="rect">
            <a:avLst/>
          </a:prstGeom>
        </p:spPr>
      </p:pic>
    </p:spTree>
    <p:extLst>
      <p:ext uri="{BB962C8B-B14F-4D97-AF65-F5344CB8AC3E}">
        <p14:creationId xmlns:p14="http://schemas.microsoft.com/office/powerpoint/2010/main" val="3584943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6">
                <a:lumMod val="20000"/>
                <a:lumOff val="80000"/>
              </a:schemeClr>
            </a:gs>
            <a:gs pos="83000">
              <a:schemeClr val="accent6">
                <a:lumMod val="20000"/>
                <a:lumOff val="8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771800" y="1131590"/>
            <a:ext cx="3568406" cy="2775013"/>
          </a:xfrm>
          <a:prstGeom prst="rect">
            <a:avLst/>
          </a:prstGeom>
        </p:spPr>
      </p:pic>
    </p:spTree>
    <p:extLst>
      <p:ext uri="{BB962C8B-B14F-4D97-AF65-F5344CB8AC3E}">
        <p14:creationId xmlns:p14="http://schemas.microsoft.com/office/powerpoint/2010/main" val="4110133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6">
                <a:lumMod val="20000"/>
                <a:lumOff val="80000"/>
              </a:schemeClr>
            </a:gs>
            <a:gs pos="83000">
              <a:schemeClr val="accent6">
                <a:lumMod val="20000"/>
                <a:lumOff val="8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0727" r="16860" b="7473"/>
          <a:stretch/>
        </p:blipFill>
        <p:spPr>
          <a:xfrm>
            <a:off x="251520" y="195486"/>
            <a:ext cx="3888432" cy="3312368"/>
          </a:xfrm>
          <a:prstGeom prst="rect">
            <a:avLst/>
          </a:prstGeom>
          <a:ln>
            <a:solidFill>
              <a:srgbClr val="0070C0"/>
            </a:solidFill>
          </a:ln>
          <a:effectLst>
            <a:outerShdw blurRad="50800" dist="38100" dir="2700000" algn="tl" rotWithShape="0">
              <a:prstClr val="black">
                <a:alpha val="40000"/>
              </a:prstClr>
            </a:outerShdw>
          </a:effectLst>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18885" r="7465" b="29497"/>
          <a:stretch/>
        </p:blipFill>
        <p:spPr>
          <a:xfrm>
            <a:off x="5190627" y="699542"/>
            <a:ext cx="3510390" cy="2520280"/>
          </a:xfrm>
          <a:prstGeom prst="rect">
            <a:avLst/>
          </a:prstGeom>
          <a:noFill/>
          <a:ln>
            <a:solidFill>
              <a:srgbClr val="0070C0"/>
            </a:solidFill>
          </a:ln>
          <a:effectLst>
            <a:outerShdw blurRad="50800" dist="38100" dir="2700000" algn="tl" rotWithShape="0">
              <a:prstClr val="black">
                <a:alpha val="40000"/>
              </a:prstClr>
            </a:outerShdw>
          </a:effectLst>
        </p:spPr>
      </p:pic>
      <p:pic>
        <p:nvPicPr>
          <p:cNvPr id="7" name="Grafik 6"/>
          <p:cNvPicPr>
            <a:picLocks noChangeAspect="1"/>
          </p:cNvPicPr>
          <p:nvPr/>
        </p:nvPicPr>
        <p:blipFill>
          <a:blip r:embed="rId5"/>
          <a:stretch>
            <a:fillRect/>
          </a:stretch>
        </p:blipFill>
        <p:spPr>
          <a:xfrm>
            <a:off x="2483768" y="2931790"/>
            <a:ext cx="2706859" cy="2017951"/>
          </a:xfrm>
          <a:prstGeom prst="rect">
            <a:avLst/>
          </a:prstGeom>
        </p:spPr>
      </p:pic>
      <p:pic>
        <p:nvPicPr>
          <p:cNvPr id="2" name="Grafi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096" y="3613389"/>
            <a:ext cx="1303758" cy="1336352"/>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3" name="Grafik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2324" y="3507854"/>
            <a:ext cx="401101" cy="1347614"/>
          </a:xfrm>
          <a:prstGeom prst="rect">
            <a:avLst/>
          </a:prstGeom>
          <a:effectLst>
            <a:outerShdw blurRad="50800" dist="38100" dir="5400000" algn="t" rotWithShape="0">
              <a:prstClr val="black">
                <a:alpha val="40000"/>
              </a:prstClr>
            </a:outerShdw>
          </a:effectLst>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3425" y="3500760"/>
            <a:ext cx="401101" cy="13476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80324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6">
                <a:lumMod val="20000"/>
                <a:lumOff val="80000"/>
              </a:schemeClr>
            </a:gs>
            <a:gs pos="83000">
              <a:schemeClr val="accent6">
                <a:lumMod val="20000"/>
                <a:lumOff val="8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Facts: Rektale Fremdkörper</a:t>
            </a:r>
            <a:endParaRPr lang="de-CH" dirty="0"/>
          </a:p>
        </p:txBody>
      </p:sp>
      <p:sp>
        <p:nvSpPr>
          <p:cNvPr id="3" name="Inhaltsplatzhalter 2"/>
          <p:cNvSpPr>
            <a:spLocks noGrp="1"/>
          </p:cNvSpPr>
          <p:nvPr>
            <p:ph sz="half" idx="2"/>
          </p:nvPr>
        </p:nvSpPr>
        <p:spPr>
          <a:xfrm>
            <a:off x="524514" y="1131590"/>
            <a:ext cx="8208000" cy="3456384"/>
          </a:xfrm>
        </p:spPr>
        <p:txBody>
          <a:bodyPr>
            <a:normAutofit/>
          </a:bodyPr>
          <a:lstStyle/>
          <a:p>
            <a:pPr>
              <a:lnSpc>
                <a:spcPct val="150000"/>
              </a:lnSpc>
            </a:pPr>
            <a:r>
              <a:rPr lang="de-CH" dirty="0" smtClean="0"/>
              <a:t>  85% Männer</a:t>
            </a:r>
            <a:r>
              <a:rPr lang="de-CH" baseline="30000" dirty="0" smtClean="0"/>
              <a:t>1, 2</a:t>
            </a:r>
          </a:p>
          <a:p>
            <a:pPr marL="285750" indent="-285750">
              <a:lnSpc>
                <a:spcPct val="150000"/>
              </a:lnSpc>
            </a:pPr>
            <a:r>
              <a:rPr lang="de-CH" dirty="0"/>
              <a:t>Alter: Peak 2. und 5. </a:t>
            </a:r>
            <a:r>
              <a:rPr lang="de-CH" dirty="0" smtClean="0"/>
              <a:t>Lebensdekade</a:t>
            </a:r>
            <a:r>
              <a:rPr lang="de-CH" baseline="30000" dirty="0" smtClean="0"/>
              <a:t>1</a:t>
            </a:r>
            <a:endParaRPr lang="de-CH" baseline="30000" dirty="0"/>
          </a:p>
          <a:p>
            <a:pPr marL="285750" indent="-285750">
              <a:lnSpc>
                <a:spcPct val="150000"/>
              </a:lnSpc>
            </a:pPr>
            <a:r>
              <a:rPr lang="de-CH" dirty="0" smtClean="0"/>
              <a:t>36</a:t>
            </a:r>
            <a:r>
              <a:rPr lang="de-CH" dirty="0"/>
              <a:t>% Sexspielzeuge, 18% Gläserne </a:t>
            </a:r>
            <a:r>
              <a:rPr lang="de-CH" dirty="0" smtClean="0"/>
              <a:t>Objekte</a:t>
            </a:r>
            <a:r>
              <a:rPr lang="de-CH" baseline="30000" dirty="0" smtClean="0"/>
              <a:t>2</a:t>
            </a:r>
            <a:endParaRPr lang="de-CH" baseline="30000" dirty="0"/>
          </a:p>
          <a:p>
            <a:pPr marL="285750" indent="-285750">
              <a:lnSpc>
                <a:spcPct val="150000"/>
              </a:lnSpc>
            </a:pPr>
            <a:r>
              <a:rPr lang="de-CH" dirty="0"/>
              <a:t>Längste Latenz zwischen Einführen und Arztbesuch: 5 Jahre (</a:t>
            </a:r>
            <a:r>
              <a:rPr lang="de-CH" dirty="0" smtClean="0"/>
              <a:t>Glasflasche)</a:t>
            </a:r>
            <a:r>
              <a:rPr lang="de-CH" baseline="30000" dirty="0" smtClean="0"/>
              <a:t>3</a:t>
            </a:r>
            <a:endParaRPr lang="de-CH" baseline="30000" dirty="0"/>
          </a:p>
          <a:p>
            <a:pPr marL="285750" indent="-285750">
              <a:lnSpc>
                <a:spcPct val="150000"/>
              </a:lnSpc>
            </a:pPr>
            <a:r>
              <a:rPr lang="de-CH" dirty="0"/>
              <a:t>Kosten: </a:t>
            </a:r>
            <a:r>
              <a:rPr lang="de-CH" dirty="0" smtClean="0"/>
              <a:t>CHF 51 000</a:t>
            </a:r>
            <a:r>
              <a:rPr lang="de-CH" dirty="0"/>
              <a:t> </a:t>
            </a:r>
            <a:r>
              <a:rPr lang="de-CH" dirty="0" smtClean="0"/>
              <a:t>pro Jahr (CH, einwohnerangepasst)</a:t>
            </a:r>
            <a:r>
              <a:rPr lang="de-CH" baseline="30000" dirty="0" smtClean="0"/>
              <a:t>1</a:t>
            </a:r>
            <a:r>
              <a:rPr lang="de-CH" dirty="0" smtClean="0"/>
              <a:t> </a:t>
            </a:r>
          </a:p>
          <a:p>
            <a:pPr marL="285750" indent="-285750">
              <a:lnSpc>
                <a:spcPct val="150000"/>
              </a:lnSpc>
            </a:pPr>
            <a:endParaRPr lang="de-CH" dirty="0"/>
          </a:p>
          <a:p>
            <a:pPr marL="0" indent="0">
              <a:lnSpc>
                <a:spcPct val="150000"/>
              </a:lnSpc>
              <a:buNone/>
            </a:pPr>
            <a:r>
              <a:rPr lang="de-CH" u="sng" dirty="0" err="1" smtClean="0"/>
              <a:t>Caveat</a:t>
            </a:r>
            <a:r>
              <a:rPr lang="de-CH" u="sng" dirty="0" smtClean="0"/>
              <a:t>:</a:t>
            </a:r>
          </a:p>
          <a:p>
            <a:pPr marL="0" indent="0">
              <a:lnSpc>
                <a:spcPct val="150000"/>
              </a:lnSpc>
              <a:buNone/>
            </a:pPr>
            <a:r>
              <a:rPr lang="de-CH" dirty="0" smtClean="0"/>
              <a:t>Fremdkörper bei Kindern und Jugendlichen: An Missbrauch denken</a:t>
            </a:r>
          </a:p>
          <a:p>
            <a:pPr marL="0" indent="0">
              <a:lnSpc>
                <a:spcPct val="150000"/>
              </a:lnSpc>
              <a:buNone/>
            </a:pPr>
            <a:endParaRPr lang="de-CH" dirty="0"/>
          </a:p>
          <a:p>
            <a:pPr marL="285750" indent="-285750">
              <a:lnSpc>
                <a:spcPct val="150000"/>
              </a:lnSpc>
            </a:pPr>
            <a:endParaRPr lang="de-CH" dirty="0"/>
          </a:p>
          <a:p>
            <a:pPr marL="285750" indent="-285750">
              <a:lnSpc>
                <a:spcPts val="2400"/>
              </a:lnSpc>
            </a:pPr>
            <a:endParaRPr lang="de-CH" dirty="0"/>
          </a:p>
          <a:p>
            <a:pPr marL="0" indent="0">
              <a:buNone/>
            </a:pPr>
            <a:endParaRPr lang="de-CH" dirty="0"/>
          </a:p>
        </p:txBody>
      </p:sp>
      <p:sp>
        <p:nvSpPr>
          <p:cNvPr id="4" name="Textfeld 3"/>
          <p:cNvSpPr txBox="1"/>
          <p:nvPr/>
        </p:nvSpPr>
        <p:spPr>
          <a:xfrm>
            <a:off x="549098" y="4731990"/>
            <a:ext cx="6912768" cy="144016"/>
          </a:xfrm>
          <a:prstGeom prst="rect">
            <a:avLst/>
          </a:prstGeom>
          <a:noFill/>
        </p:spPr>
        <p:txBody>
          <a:bodyPr wrap="square" lIns="0" tIns="0" rIns="0" bIns="0" rtlCol="0">
            <a:noAutofit/>
          </a:bodyPr>
          <a:lstStyle/>
          <a:p>
            <a:pPr marL="0" marR="0" lvl="0" indent="0" algn="l" defTabSz="425635" rtl="0" eaLnBrk="1" fontAlgn="auto" latinLnBrk="0" hangingPunct="1">
              <a:lnSpc>
                <a:spcPct val="100000"/>
              </a:lnSpc>
              <a:spcBef>
                <a:spcPts val="0"/>
              </a:spcBef>
              <a:spcAft>
                <a:spcPts val="0"/>
              </a:spcAft>
              <a:buClrTx/>
              <a:buSzTx/>
              <a:buFontTx/>
              <a:buNone/>
              <a:tabLst/>
              <a:defRPr/>
            </a:pPr>
            <a:r>
              <a:rPr kumimoji="0" lang="de-CH" sz="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 2021 S. </a:t>
            </a:r>
            <a:r>
              <a:rPr kumimoji="0" lang="de-CH" sz="7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Basin</a:t>
            </a:r>
            <a:r>
              <a:rPr kumimoji="0" lang="de-CH" sz="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(GB) </a:t>
            </a:r>
            <a:r>
              <a:rPr kumimoji="0" lang="de-CH" sz="7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Colorectal</a:t>
            </a:r>
            <a:r>
              <a:rPr kumimoji="0" lang="de-CH" sz="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Surgery		2: 2020 </a:t>
            </a:r>
            <a:r>
              <a:rPr kumimoji="0" lang="de-CH" sz="7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Ploner</a:t>
            </a:r>
            <a:r>
              <a:rPr kumimoji="0" lang="de-CH" sz="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M. (CH) Acta </a:t>
            </a:r>
            <a:r>
              <a:rPr kumimoji="0" lang="de-CH" sz="7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Gastroenterol</a:t>
            </a:r>
            <a:r>
              <a:rPr kumimoji="0" lang="de-CH" sz="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Belg.		3: 2015 </a:t>
            </a:r>
            <a:r>
              <a:rPr kumimoji="0" lang="de-CH" sz="7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Ozbilgin</a:t>
            </a:r>
            <a:r>
              <a:rPr kumimoji="0" lang="de-CH" sz="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M. (TR) </a:t>
            </a:r>
            <a:r>
              <a:rPr kumimoji="0" lang="de-CH" sz="7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Int.J</a:t>
            </a:r>
            <a:r>
              <a:rPr kumimoji="0" lang="de-CH" sz="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CH" sz="7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Surg</a:t>
            </a:r>
            <a:r>
              <a:rPr kumimoji="0" lang="de-CH" sz="7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Case Rep</a:t>
            </a:r>
          </a:p>
        </p:txBody>
      </p:sp>
    </p:spTree>
    <p:extLst>
      <p:ext uri="{BB962C8B-B14F-4D97-AF65-F5344CB8AC3E}">
        <p14:creationId xmlns:p14="http://schemas.microsoft.com/office/powerpoint/2010/main" val="223216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solidFill>
                  <a:schemeClr val="accent6">
                    <a:lumMod val="50000"/>
                  </a:schemeClr>
                </a:solidFill>
              </a:rPr>
              <a:t>Fallbeispiel: Iatrogenes Trauma</a:t>
            </a:r>
            <a:endParaRPr lang="de-CH" dirty="0">
              <a:solidFill>
                <a:schemeClr val="accent6">
                  <a:lumMod val="50000"/>
                </a:schemeClr>
              </a:solidFill>
            </a:endParaRPr>
          </a:p>
        </p:txBody>
      </p:sp>
      <p:sp>
        <p:nvSpPr>
          <p:cNvPr id="3" name="Inhaltsplatzhalter 2"/>
          <p:cNvSpPr>
            <a:spLocks noGrp="1"/>
          </p:cNvSpPr>
          <p:nvPr>
            <p:ph sz="half" idx="2"/>
          </p:nvPr>
        </p:nvSpPr>
        <p:spPr/>
        <p:txBody>
          <a:bodyPr/>
          <a:lstStyle/>
          <a:p>
            <a:pPr marL="0" indent="0">
              <a:buNone/>
            </a:pPr>
            <a:r>
              <a:rPr lang="de-CH" dirty="0" smtClean="0"/>
              <a:t>Patientin</a:t>
            </a:r>
          </a:p>
          <a:p>
            <a:r>
              <a:rPr lang="de-CH" dirty="0" smtClean="0"/>
              <a:t>72 Jahre</a:t>
            </a:r>
          </a:p>
          <a:p>
            <a:r>
              <a:rPr lang="de-CH" dirty="0" smtClean="0"/>
              <a:t>Grosses Analkanalkarzinom</a:t>
            </a:r>
          </a:p>
          <a:p>
            <a:r>
              <a:rPr lang="de-CH" dirty="0" smtClean="0"/>
              <a:t>Sonst gesund</a:t>
            </a:r>
          </a:p>
          <a:p>
            <a:r>
              <a:rPr lang="de-CH" dirty="0" smtClean="0"/>
              <a:t>Regelrechte Defäkation</a:t>
            </a:r>
          </a:p>
          <a:p>
            <a:pPr marL="0" indent="0">
              <a:buNone/>
            </a:pPr>
            <a:endParaRPr lang="de-CH" dirty="0"/>
          </a:p>
          <a:p>
            <a:pPr marL="0" indent="0">
              <a:buNone/>
            </a:pPr>
            <a:r>
              <a:rPr lang="de-CH" u="sng" dirty="0" err="1" smtClean="0"/>
              <a:t>Tumorboardbeschluss</a:t>
            </a:r>
            <a:r>
              <a:rPr lang="de-CH" u="sng" dirty="0" smtClean="0"/>
              <a:t>: </a:t>
            </a:r>
            <a:r>
              <a:rPr lang="de-CH" dirty="0" smtClean="0"/>
              <a:t>Protektives Stoma, kurative Radiochemotherapie</a:t>
            </a:r>
          </a:p>
        </p:txBody>
      </p:sp>
    </p:spTree>
    <p:extLst>
      <p:ext uri="{BB962C8B-B14F-4D97-AF65-F5344CB8AC3E}">
        <p14:creationId xmlns:p14="http://schemas.microsoft.com/office/powerpoint/2010/main" val="3609022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solidFill>
                  <a:schemeClr val="accent6">
                    <a:lumMod val="50000"/>
                  </a:schemeClr>
                </a:solidFill>
              </a:rPr>
              <a:t>Verlauf</a:t>
            </a:r>
            <a:endParaRPr lang="de-CH" dirty="0">
              <a:solidFill>
                <a:schemeClr val="accent6">
                  <a:lumMod val="50000"/>
                </a:schemeClr>
              </a:solidFill>
            </a:endParaRPr>
          </a:p>
        </p:txBody>
      </p:sp>
      <p:graphicFrame>
        <p:nvGraphicFramePr>
          <p:cNvPr id="4" name="Inhaltsplatzhalter 3"/>
          <p:cNvGraphicFramePr>
            <a:graphicFrameLocks noGrp="1"/>
          </p:cNvGraphicFramePr>
          <p:nvPr>
            <p:ph sz="half" idx="2"/>
            <p:extLst/>
          </p:nvPr>
        </p:nvGraphicFramePr>
        <p:xfrm>
          <a:off x="467544" y="987574"/>
          <a:ext cx="8208963" cy="3240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39362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404000" y="1926000"/>
            <a:ext cx="5508000" cy="1157400"/>
          </a:xfrm>
        </p:spPr>
        <p:txBody>
          <a:bodyPr/>
          <a:lstStyle/>
          <a:p>
            <a:r>
              <a:rPr lang="de-CH" dirty="0" smtClean="0"/>
              <a:t>Beckentraumata</a:t>
            </a:r>
            <a:br>
              <a:rPr lang="de-CH" dirty="0" smtClean="0"/>
            </a:br>
            <a:r>
              <a:rPr lang="de-CH" sz="1600" dirty="0" smtClean="0"/>
              <a:t>Dr. med. Janine Langenauer</a:t>
            </a:r>
            <a:br>
              <a:rPr lang="de-CH" sz="1600" dirty="0" smtClean="0"/>
            </a:br>
            <a:r>
              <a:rPr lang="de-CH" sz="1600" dirty="0" smtClean="0"/>
              <a:t>Oberärztin i.V.</a:t>
            </a:r>
            <a:br>
              <a:rPr lang="de-CH" sz="1600" dirty="0" smtClean="0"/>
            </a:br>
            <a:r>
              <a:rPr lang="de-CH" sz="1600" dirty="0" smtClean="0"/>
              <a:t>Klinik für Urologie, KSSG</a:t>
            </a:r>
            <a:endParaRPr lang="de-CH" sz="1600" dirty="0"/>
          </a:p>
        </p:txBody>
      </p:sp>
    </p:spTree>
    <p:extLst>
      <p:ext uri="{BB962C8B-B14F-4D97-AF65-F5344CB8AC3E}">
        <p14:creationId xmlns:p14="http://schemas.microsoft.com/office/powerpoint/2010/main" val="8322802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solidFill>
                  <a:schemeClr val="accent6">
                    <a:lumMod val="50000"/>
                  </a:schemeClr>
                </a:solidFill>
              </a:rPr>
              <a:t>Verlauf</a:t>
            </a:r>
            <a:endParaRPr lang="de-CH" dirty="0">
              <a:solidFill>
                <a:schemeClr val="accent6">
                  <a:lumMod val="50000"/>
                </a:schemeClr>
              </a:solidFill>
            </a:endParaRPr>
          </a:p>
        </p:txBody>
      </p:sp>
      <p:graphicFrame>
        <p:nvGraphicFramePr>
          <p:cNvPr id="4" name="Inhaltsplatzhalter 3"/>
          <p:cNvGraphicFramePr>
            <a:graphicFrameLocks noGrp="1"/>
          </p:cNvGraphicFramePr>
          <p:nvPr>
            <p:ph sz="half" idx="2"/>
            <p:extLst/>
          </p:nvPr>
        </p:nvGraphicFramePr>
        <p:xfrm>
          <a:off x="467544" y="987574"/>
          <a:ext cx="8208963" cy="3240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28470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solidFill>
                  <a:schemeClr val="accent6">
                    <a:lumMod val="50000"/>
                  </a:schemeClr>
                </a:solidFill>
              </a:rPr>
              <a:t>Verlauf</a:t>
            </a:r>
            <a:endParaRPr lang="de-CH" dirty="0">
              <a:solidFill>
                <a:schemeClr val="accent6">
                  <a:lumMod val="50000"/>
                </a:schemeClr>
              </a:solidFill>
            </a:endParaRPr>
          </a:p>
        </p:txBody>
      </p:sp>
      <p:graphicFrame>
        <p:nvGraphicFramePr>
          <p:cNvPr id="4" name="Inhaltsplatzhalter 3"/>
          <p:cNvGraphicFramePr>
            <a:graphicFrameLocks noGrp="1"/>
          </p:cNvGraphicFramePr>
          <p:nvPr>
            <p:ph sz="half" idx="2"/>
            <p:extLst/>
          </p:nvPr>
        </p:nvGraphicFramePr>
        <p:xfrm>
          <a:off x="683568" y="2859782"/>
          <a:ext cx="8136904" cy="1727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fik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9752" y="658373"/>
            <a:ext cx="3539678" cy="22191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575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267494"/>
            <a:ext cx="4703509" cy="4625226"/>
          </a:xfrm>
          <a:prstGeom prst="rect">
            <a:avLst/>
          </a:prstGeom>
          <a:ln>
            <a:solidFill>
              <a:srgbClr val="0070C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1491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Fragen?</a:t>
            </a:r>
            <a:endParaRPr lang="de-CH" dirty="0"/>
          </a:p>
        </p:txBody>
      </p:sp>
    </p:spTree>
    <p:extLst>
      <p:ext uri="{BB962C8B-B14F-4D97-AF65-F5344CB8AC3E}">
        <p14:creationId xmlns:p14="http://schemas.microsoft.com/office/powerpoint/2010/main" val="1963314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729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Fallvorstellung</a:t>
            </a:r>
            <a:endParaRPr lang="de-CH" dirty="0"/>
          </a:p>
        </p:txBody>
      </p:sp>
      <p:sp>
        <p:nvSpPr>
          <p:cNvPr id="3" name="Inhaltsplatzhalter 2"/>
          <p:cNvSpPr>
            <a:spLocks noGrp="1"/>
          </p:cNvSpPr>
          <p:nvPr>
            <p:ph sz="half" idx="2"/>
          </p:nvPr>
        </p:nvSpPr>
        <p:spPr/>
        <p:txBody>
          <a:bodyPr/>
          <a:lstStyle/>
          <a:p>
            <a:pPr>
              <a:lnSpc>
                <a:spcPct val="150000"/>
              </a:lnSpc>
            </a:pPr>
            <a:r>
              <a:rPr lang="de-CH" dirty="0" smtClean="0"/>
              <a:t>Herr X., 17-jährig, männlich</a:t>
            </a:r>
          </a:p>
          <a:p>
            <a:pPr>
              <a:lnSpc>
                <a:spcPct val="150000"/>
              </a:lnSpc>
            </a:pPr>
            <a:r>
              <a:rPr lang="de-CH" dirty="0" smtClean="0"/>
              <a:t>Keine Vorerkrankungen</a:t>
            </a:r>
          </a:p>
          <a:p>
            <a:pPr>
              <a:lnSpc>
                <a:spcPct val="150000"/>
              </a:lnSpc>
            </a:pPr>
            <a:r>
              <a:rPr lang="de-CH" dirty="0" smtClean="0"/>
              <a:t>Keine Medikamenteneinnahmen</a:t>
            </a:r>
          </a:p>
          <a:p>
            <a:pPr>
              <a:lnSpc>
                <a:spcPct val="150000"/>
              </a:lnSpc>
            </a:pPr>
            <a:r>
              <a:rPr lang="de-CH" dirty="0" smtClean="0"/>
              <a:t>Lehrling in handwerklichem Beruf</a:t>
            </a:r>
            <a:endParaRPr lang="de-CH" dirty="0"/>
          </a:p>
        </p:txBody>
      </p:sp>
    </p:spTree>
    <p:extLst>
      <p:ext uri="{BB962C8B-B14F-4D97-AF65-F5344CB8AC3E}">
        <p14:creationId xmlns:p14="http://schemas.microsoft.com/office/powerpoint/2010/main" val="4115177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Schockraum</a:t>
            </a:r>
            <a:endParaRPr lang="de-CH" dirty="0"/>
          </a:p>
        </p:txBody>
      </p:sp>
      <p:pic>
        <p:nvPicPr>
          <p:cNvPr id="4" name="Grafik 3"/>
          <p:cNvPicPr>
            <a:picLocks noChangeAspect="1"/>
          </p:cNvPicPr>
          <p:nvPr/>
        </p:nvPicPr>
        <p:blipFill>
          <a:blip r:embed="rId3"/>
          <a:stretch>
            <a:fillRect/>
          </a:stretch>
        </p:blipFill>
        <p:spPr>
          <a:xfrm>
            <a:off x="2843808" y="627534"/>
            <a:ext cx="3024336" cy="3978618"/>
          </a:xfrm>
          <a:prstGeom prst="rect">
            <a:avLst/>
          </a:prstGeom>
        </p:spPr>
      </p:pic>
      <p:pic>
        <p:nvPicPr>
          <p:cNvPr id="5" name="Grafik 4"/>
          <p:cNvPicPr>
            <a:picLocks noChangeAspect="1"/>
          </p:cNvPicPr>
          <p:nvPr/>
        </p:nvPicPr>
        <p:blipFill>
          <a:blip r:embed="rId4"/>
          <a:stretch>
            <a:fillRect/>
          </a:stretch>
        </p:blipFill>
        <p:spPr>
          <a:xfrm>
            <a:off x="395536" y="267494"/>
            <a:ext cx="6768752" cy="4534407"/>
          </a:xfrm>
          <a:prstGeom prst="rect">
            <a:avLst/>
          </a:prstGeom>
        </p:spPr>
      </p:pic>
      <p:pic>
        <p:nvPicPr>
          <p:cNvPr id="6" name="Grafik 5"/>
          <p:cNvPicPr>
            <a:picLocks noChangeAspect="1"/>
          </p:cNvPicPr>
          <p:nvPr/>
        </p:nvPicPr>
        <p:blipFill>
          <a:blip r:embed="rId5"/>
          <a:stretch>
            <a:fillRect/>
          </a:stretch>
        </p:blipFill>
        <p:spPr>
          <a:xfrm>
            <a:off x="395536" y="269593"/>
            <a:ext cx="6755121" cy="4532308"/>
          </a:xfrm>
          <a:prstGeom prst="rect">
            <a:avLst/>
          </a:prstGeom>
        </p:spPr>
      </p:pic>
      <p:pic>
        <p:nvPicPr>
          <p:cNvPr id="7" name="Grafik 6"/>
          <p:cNvPicPr>
            <a:picLocks noChangeAspect="1"/>
          </p:cNvPicPr>
          <p:nvPr/>
        </p:nvPicPr>
        <p:blipFill rotWithShape="1">
          <a:blip r:embed="rId6"/>
          <a:srcRect t="8117"/>
          <a:stretch/>
        </p:blipFill>
        <p:spPr>
          <a:xfrm>
            <a:off x="409167" y="267494"/>
            <a:ext cx="6755121" cy="4534407"/>
          </a:xfrm>
          <a:prstGeom prst="rect">
            <a:avLst/>
          </a:prstGeom>
        </p:spPr>
      </p:pic>
    </p:spTree>
    <p:extLst>
      <p:ext uri="{BB962C8B-B14F-4D97-AF65-F5344CB8AC3E}">
        <p14:creationId xmlns:p14="http://schemas.microsoft.com/office/powerpoint/2010/main" val="55180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Intraoperativ</a:t>
            </a:r>
            <a:endParaRPr lang="de-CH" dirty="0"/>
          </a:p>
        </p:txBody>
      </p:sp>
      <p:pic>
        <p:nvPicPr>
          <p:cNvPr id="4" name="Grafik 3"/>
          <p:cNvPicPr>
            <a:picLocks noChangeAspect="1"/>
          </p:cNvPicPr>
          <p:nvPr/>
        </p:nvPicPr>
        <p:blipFill>
          <a:blip r:embed="rId2"/>
          <a:stretch>
            <a:fillRect/>
          </a:stretch>
        </p:blipFill>
        <p:spPr>
          <a:xfrm>
            <a:off x="4067944" y="699542"/>
            <a:ext cx="3971530" cy="3816424"/>
          </a:xfrm>
          <a:prstGeom prst="rect">
            <a:avLst/>
          </a:prstGeom>
        </p:spPr>
      </p:pic>
      <p:sp>
        <p:nvSpPr>
          <p:cNvPr id="5" name="Textfeld 4"/>
          <p:cNvSpPr txBox="1"/>
          <p:nvPr/>
        </p:nvSpPr>
        <p:spPr>
          <a:xfrm>
            <a:off x="611560" y="1059582"/>
            <a:ext cx="3096344" cy="3384376"/>
          </a:xfrm>
          <a:prstGeom prst="rect">
            <a:avLst/>
          </a:prstGeom>
          <a:noFill/>
        </p:spPr>
        <p:txBody>
          <a:bodyPr wrap="square" lIns="0" tIns="0" rIns="0" bIns="0" rtlCol="0">
            <a:noAutofit/>
          </a:bodyPr>
          <a:lstStyle/>
          <a:p>
            <a:pPr marL="285750" indent="-285750" algn="l">
              <a:lnSpc>
                <a:spcPct val="150000"/>
              </a:lnSpc>
              <a:buFont typeface="Arial" panose="020B0604020202020204" pitchFamily="34" charset="0"/>
              <a:buChar char="•"/>
            </a:pPr>
            <a:r>
              <a:rPr lang="de-CH" sz="1600" dirty="0" smtClean="0">
                <a:latin typeface="Arial" panose="020B0604020202020204" pitchFamily="34" charset="0"/>
                <a:cs typeface="Arial" panose="020B0604020202020204" pitchFamily="34" charset="0"/>
              </a:rPr>
              <a:t>Zwischenzeitlich erfolgte die DK Einlage </a:t>
            </a:r>
          </a:p>
          <a:p>
            <a:pPr marL="285750" indent="-285750" algn="l">
              <a:lnSpc>
                <a:spcPct val="150000"/>
              </a:lnSpc>
              <a:buFont typeface="Arial" panose="020B0604020202020204" pitchFamily="34" charset="0"/>
              <a:buChar char="•"/>
            </a:pPr>
            <a:r>
              <a:rPr lang="de-CH" sz="1600" dirty="0" smtClean="0">
                <a:latin typeface="Arial" panose="020B0604020202020204" pitchFamily="34" charset="0"/>
                <a:cs typeface="Arial" panose="020B0604020202020204" pitchFamily="34" charset="0"/>
              </a:rPr>
              <a:t>aufgrund Makrohämaturie: Spül-DK Einlage</a:t>
            </a:r>
          </a:p>
          <a:p>
            <a:pPr marL="285750" indent="-285750" algn="l">
              <a:lnSpc>
                <a:spcPct val="150000"/>
              </a:lnSpc>
              <a:buFont typeface="Arial" panose="020B0604020202020204" pitchFamily="34" charset="0"/>
              <a:buChar char="•"/>
            </a:pPr>
            <a:r>
              <a:rPr lang="de-CH" sz="1600" dirty="0" smtClean="0">
                <a:latin typeface="Arial" panose="020B0604020202020204" pitchFamily="34" charset="0"/>
                <a:cs typeface="Arial" panose="020B0604020202020204" pitchFamily="34" charset="0"/>
              </a:rPr>
              <a:t>Sofortige operative Versorgung der Beckenfraktur durch die Orthopädie</a:t>
            </a:r>
            <a:endParaRPr lang="de-CH" sz="1600" dirty="0">
              <a:latin typeface="Arial" panose="020B0604020202020204" pitchFamily="34" charset="0"/>
              <a:cs typeface="Arial" panose="020B0604020202020204" pitchFamily="34" charset="0"/>
            </a:endParaRPr>
          </a:p>
          <a:p>
            <a:pPr marL="285750" indent="-285750" algn="l">
              <a:lnSpc>
                <a:spcPct val="150000"/>
              </a:lnSpc>
              <a:buFont typeface="Arial" panose="020B0604020202020204" pitchFamily="34" charset="0"/>
              <a:buChar char="•"/>
            </a:pPr>
            <a:r>
              <a:rPr lang="de-CH" sz="1600" dirty="0" smtClean="0">
                <a:latin typeface="Arial" panose="020B0604020202020204" pitchFamily="34" charset="0"/>
                <a:cs typeface="Arial" panose="020B0604020202020204" pitchFamily="34" charset="0"/>
              </a:rPr>
              <a:t>Intraoperativ volle Blase, DK nicht in Blase einliegend</a:t>
            </a:r>
          </a:p>
        </p:txBody>
      </p:sp>
    </p:spTree>
    <p:extLst>
      <p:ext uri="{BB962C8B-B14F-4D97-AF65-F5344CB8AC3E}">
        <p14:creationId xmlns:p14="http://schemas.microsoft.com/office/powerpoint/2010/main" val="2073233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Postoperativ</a:t>
            </a:r>
            <a:endParaRPr lang="de-CH" dirty="0"/>
          </a:p>
        </p:txBody>
      </p:sp>
      <p:sp>
        <p:nvSpPr>
          <p:cNvPr id="3" name="Inhaltsplatzhalter 2"/>
          <p:cNvSpPr>
            <a:spLocks noGrp="1"/>
          </p:cNvSpPr>
          <p:nvPr>
            <p:ph sz="half" idx="2"/>
          </p:nvPr>
        </p:nvSpPr>
        <p:spPr>
          <a:xfrm>
            <a:off x="540000" y="1494000"/>
            <a:ext cx="2303808" cy="3240000"/>
          </a:xfrm>
        </p:spPr>
        <p:txBody>
          <a:bodyPr/>
          <a:lstStyle/>
          <a:p>
            <a:r>
              <a:rPr lang="de-CH" dirty="0" smtClean="0"/>
              <a:t>Erneutes CT mit </a:t>
            </a:r>
            <a:r>
              <a:rPr lang="de-CH" dirty="0" err="1" smtClean="0"/>
              <a:t>Urographie</a:t>
            </a:r>
            <a:endParaRPr lang="de-CH" dirty="0" smtClean="0"/>
          </a:p>
          <a:p>
            <a:endParaRPr lang="de-CH" dirty="0"/>
          </a:p>
          <a:p>
            <a:r>
              <a:rPr lang="de-CH" dirty="0" smtClean="0"/>
              <a:t>Harnröhrenabriss</a:t>
            </a:r>
            <a:endParaRPr lang="de-CH" dirty="0"/>
          </a:p>
        </p:txBody>
      </p:sp>
      <p:pic>
        <p:nvPicPr>
          <p:cNvPr id="4" name="Grafik 3"/>
          <p:cNvPicPr>
            <a:picLocks noChangeAspect="1"/>
          </p:cNvPicPr>
          <p:nvPr/>
        </p:nvPicPr>
        <p:blipFill>
          <a:blip r:embed="rId2"/>
          <a:stretch>
            <a:fillRect/>
          </a:stretch>
        </p:blipFill>
        <p:spPr>
          <a:xfrm>
            <a:off x="2987824" y="311678"/>
            <a:ext cx="5904656" cy="4428492"/>
          </a:xfrm>
          <a:prstGeom prst="rect">
            <a:avLst/>
          </a:prstGeom>
        </p:spPr>
      </p:pic>
      <p:pic>
        <p:nvPicPr>
          <p:cNvPr id="5" name="Grafik 4"/>
          <p:cNvPicPr>
            <a:picLocks noChangeAspect="1"/>
          </p:cNvPicPr>
          <p:nvPr/>
        </p:nvPicPr>
        <p:blipFill>
          <a:blip r:embed="rId3"/>
          <a:stretch>
            <a:fillRect/>
          </a:stretch>
        </p:blipFill>
        <p:spPr>
          <a:xfrm>
            <a:off x="2944411" y="410931"/>
            <a:ext cx="5971058" cy="4323069"/>
          </a:xfrm>
          <a:prstGeom prst="rect">
            <a:avLst/>
          </a:prstGeom>
        </p:spPr>
      </p:pic>
    </p:spTree>
    <p:extLst>
      <p:ext uri="{BB962C8B-B14F-4D97-AF65-F5344CB8AC3E}">
        <p14:creationId xmlns:p14="http://schemas.microsoft.com/office/powerpoint/2010/main" val="348314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Weiteres Akut-Management</a:t>
            </a:r>
            <a:endParaRPr lang="de-CH" dirty="0"/>
          </a:p>
        </p:txBody>
      </p:sp>
      <p:sp>
        <p:nvSpPr>
          <p:cNvPr id="3" name="Inhaltsplatzhalter 2"/>
          <p:cNvSpPr>
            <a:spLocks noGrp="1"/>
          </p:cNvSpPr>
          <p:nvPr>
            <p:ph sz="half" idx="2"/>
          </p:nvPr>
        </p:nvSpPr>
        <p:spPr/>
        <p:txBody>
          <a:bodyPr/>
          <a:lstStyle/>
          <a:p>
            <a:pPr>
              <a:lnSpc>
                <a:spcPct val="150000"/>
              </a:lnSpc>
            </a:pPr>
            <a:r>
              <a:rPr lang="de-CH" dirty="0" err="1" smtClean="0"/>
              <a:t>Zystostomieeinlage</a:t>
            </a:r>
            <a:r>
              <a:rPr lang="de-CH" dirty="0" smtClean="0"/>
              <a:t> nach erneutem CT zur Blasendrainage</a:t>
            </a:r>
          </a:p>
          <a:p>
            <a:pPr>
              <a:lnSpc>
                <a:spcPct val="150000"/>
              </a:lnSpc>
            </a:pPr>
            <a:r>
              <a:rPr lang="de-CH" dirty="0" smtClean="0"/>
              <a:t>Early-</a:t>
            </a:r>
            <a:r>
              <a:rPr lang="de-CH" dirty="0" err="1" smtClean="0"/>
              <a:t>Realignementversuch</a:t>
            </a:r>
            <a:r>
              <a:rPr lang="de-CH" dirty="0"/>
              <a:t> </a:t>
            </a:r>
            <a:r>
              <a:rPr lang="de-CH" dirty="0" smtClean="0"/>
              <a:t>mit Zystoskop -&gt; erfolglos</a:t>
            </a:r>
          </a:p>
          <a:p>
            <a:pPr>
              <a:lnSpc>
                <a:spcPct val="150000"/>
              </a:lnSpc>
            </a:pPr>
            <a:endParaRPr lang="de-CH" dirty="0"/>
          </a:p>
          <a:p>
            <a:pPr>
              <a:lnSpc>
                <a:spcPct val="150000"/>
              </a:lnSpc>
            </a:pPr>
            <a:r>
              <a:rPr lang="de-CH" dirty="0" smtClean="0"/>
              <a:t>Im weiteren Verlauf erneute orthopädische OP</a:t>
            </a:r>
          </a:p>
          <a:p>
            <a:pPr>
              <a:lnSpc>
                <a:spcPct val="150000"/>
              </a:lnSpc>
            </a:pPr>
            <a:r>
              <a:rPr lang="de-CH" dirty="0" smtClean="0"/>
              <a:t>Offene Harnröhrenrekonstruktion</a:t>
            </a:r>
            <a:endParaRPr lang="de-CH" dirty="0"/>
          </a:p>
        </p:txBody>
      </p:sp>
    </p:spTree>
    <p:extLst>
      <p:ext uri="{BB962C8B-B14F-4D97-AF65-F5344CB8AC3E}">
        <p14:creationId xmlns:p14="http://schemas.microsoft.com/office/powerpoint/2010/main" val="35735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Weiterer Verlauf</a:t>
            </a:r>
            <a:endParaRPr lang="de-CH" dirty="0"/>
          </a:p>
        </p:txBody>
      </p:sp>
      <p:pic>
        <p:nvPicPr>
          <p:cNvPr id="4" name="Grafik 3"/>
          <p:cNvPicPr>
            <a:picLocks noChangeAspect="1"/>
          </p:cNvPicPr>
          <p:nvPr/>
        </p:nvPicPr>
        <p:blipFill>
          <a:blip r:embed="rId2"/>
          <a:stretch>
            <a:fillRect/>
          </a:stretch>
        </p:blipFill>
        <p:spPr>
          <a:xfrm>
            <a:off x="4683389" y="699542"/>
            <a:ext cx="3207956" cy="3888432"/>
          </a:xfrm>
          <a:prstGeom prst="rect">
            <a:avLst/>
          </a:prstGeom>
        </p:spPr>
      </p:pic>
      <p:sp>
        <p:nvSpPr>
          <p:cNvPr id="5" name="Textfeld 4"/>
          <p:cNvSpPr txBox="1"/>
          <p:nvPr/>
        </p:nvSpPr>
        <p:spPr>
          <a:xfrm>
            <a:off x="611560" y="1131590"/>
            <a:ext cx="3618440" cy="3384376"/>
          </a:xfrm>
          <a:prstGeom prst="rect">
            <a:avLst/>
          </a:prstGeom>
          <a:noFill/>
        </p:spPr>
        <p:txBody>
          <a:bodyPr wrap="square" lIns="0" tIns="0" rIns="0" bIns="0" rtlCol="0">
            <a:noAutofit/>
          </a:bodyPr>
          <a:lstStyle/>
          <a:p>
            <a:pPr marL="171450" indent="-171450" algn="l">
              <a:buFont typeface="Arial" panose="020B0604020202020204" pitchFamily="34" charset="0"/>
              <a:buChar char="•"/>
            </a:pPr>
            <a:r>
              <a:rPr lang="de-CH" sz="1800" dirty="0" smtClean="0">
                <a:latin typeface="Arial" panose="020B0604020202020204" pitchFamily="34" charset="0"/>
                <a:cs typeface="Arial" panose="020B0604020202020204" pitchFamily="34" charset="0"/>
              </a:rPr>
              <a:t>RUG/MCUG zeigt dichte Verhältnisse</a:t>
            </a:r>
          </a:p>
          <a:p>
            <a:pPr marL="171450" indent="-171450" algn="l">
              <a:buFont typeface="Arial" panose="020B0604020202020204" pitchFamily="34" charset="0"/>
              <a:buChar char="•"/>
            </a:pPr>
            <a:endParaRPr lang="de-CH" sz="180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de-CH" sz="1800" dirty="0" smtClean="0">
                <a:latin typeface="Arial" panose="020B0604020202020204" pitchFamily="34" charset="0"/>
                <a:cs typeface="Arial" panose="020B0604020202020204" pitchFamily="34" charset="0"/>
              </a:rPr>
              <a:t>DK Auslassversuch</a:t>
            </a:r>
          </a:p>
          <a:p>
            <a:pPr marL="171450" indent="-171450" algn="l">
              <a:buFont typeface="Arial" panose="020B0604020202020204" pitchFamily="34" charset="0"/>
              <a:buChar char="•"/>
            </a:pPr>
            <a:endParaRPr lang="de-CH" sz="180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de-CH" sz="1800" dirty="0" smtClean="0">
                <a:latin typeface="Arial" panose="020B0604020202020204" pitchFamily="34" charset="0"/>
                <a:cs typeface="Arial" panose="020B0604020202020204" pitchFamily="34" charset="0"/>
              </a:rPr>
              <a:t>Miktion funktioniert restharnfrei</a:t>
            </a:r>
          </a:p>
          <a:p>
            <a:pPr marL="171450" indent="-171450" algn="l">
              <a:buFont typeface="Arial" panose="020B0604020202020204" pitchFamily="34" charset="0"/>
              <a:buChar char="•"/>
            </a:pPr>
            <a:endParaRPr lang="de-CH" sz="180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de-CH" sz="1800" dirty="0" smtClean="0">
                <a:latin typeface="Arial" panose="020B0604020202020204" pitchFamily="34" charset="0"/>
                <a:cs typeface="Arial" panose="020B0604020202020204" pitchFamily="34" charset="0"/>
              </a:rPr>
              <a:t>Komplette Kontinenz</a:t>
            </a:r>
          </a:p>
        </p:txBody>
      </p:sp>
    </p:spTree>
    <p:extLst>
      <p:ext uri="{BB962C8B-B14F-4D97-AF65-F5344CB8AC3E}">
        <p14:creationId xmlns:p14="http://schemas.microsoft.com/office/powerpoint/2010/main" val="5984943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CEATWORKPOWERPOINTMASTERTEMPLATECONFIGURATION" val="&lt;!--Created with officeatwork--&gt;&#10;&lt;MasterTemplateConfiguration&gt;&#10;  &lt;TableOfContentsCollection&gt;&#10;    &lt;TableOfContents&gt;&#10;      &lt;Id&gt;a90a8863-fa72-4791-8291-4c4d6cab3e99&lt;/Id&gt;&#10;      &lt;IdName&gt;Agenda&lt;/IdName&gt;&#10;      &lt;Label&gt;&amp;lt;translate&amp;gt;Ribbon.New.TableOfContent&amp;lt;/translate&amp;gt;&lt;/Label&gt;&#10;      &lt;ImageMso&gt;FileNew&lt;/ImageMso&gt;&#10;      &lt;Image&gt;&lt;/Image&gt;&#10;      &lt;ShowToc&gt;true&lt;/ShowToc&gt;&#10;      &lt;Layout&gt;Agenda&lt;/Layout&gt;&#10;      &lt;TableOfContentsTitle&gt;Agenda&lt;/TableOfContentsTitle&gt;&#10;      &lt;Insert&gt;Startfolie&lt;/Insert&gt;&#10;      &lt;InsertRelativePosition&gt;After&lt;/InsertRelativePosition&gt;&#10;      &lt;Level1&gt;Abschnittsüberschrift&lt;/Level1&gt;&#10;      &lt;Level2&gt;&lt;/Level2&gt;&#10;      &lt;Level3&gt;&lt;/Level3&gt;&#10;      &lt;Level4&gt;&lt;/Level4&gt;&#10;      &lt;Level5&gt;&lt;/Level5&gt;&#10;      &lt;ShowPositionIndicatorSlides&gt;false&lt;/ShowPositionIndicatorSlides&gt;&#10;      &lt;UseSeparatePositionIndicatorSlides&gt;false&lt;/UseSeparatePositionIndicatorSlides&gt;&#10;      &lt;PositionIndicatorSlidesLayout&gt;&lt;/PositionIndicatorSlidesLayout&gt;&#10;      &lt;PositionIndicatorSlidesTitle&gt;&lt;/PositionIndicatorSlidesTitle&gt;&#10;      &lt;PositionIndicatorSlidesInsertRelativePosition&gt;Before&lt;/PositionIndicatorSlidesInsertRelativePosition&gt;&#10;      &lt;PositionIndicatorSlidesLevel1&gt;&lt;/PositionIndicatorSlidesLevel1&gt;&#10;      &lt;PositionIndicatorSlidesLevel2&gt;&lt;/PositionIndicatorSlidesLevel2&gt;&#10;      &lt;PositionIndicatorSlidesLevel3&gt;&lt;/PositionIndicatorSlidesLevel3&gt;&#10;      &lt;PositionIndicatorSlidesLevel4&gt;&lt;/PositionIndicatorSlidesLevel4&gt;&#10;      &lt;IsSelected&gt;false&lt;/IsSelected&gt;&#10;      &lt;IsExpanded&gt;false&lt;/IsExpanded&gt;&#10;    &lt;/TableOfContents&gt;&#10;  &lt;/TableOfContentsCollection&gt;&#10;  &lt;ThemeDefinition&gt;&#10;    &lt;DefaultThemeDefinition&gt;[[IF(MasterProperty('CustomField','PPTheme')=&quot;St.Gallen&quot;, &quot;%Themes%\KSSG_St.Gallen.thmx&quot;,IF(MasterProperty('CustomField','PPTheme')=&quot;Rorschach&quot;, &quot;%Themes%\KSSG_Rorschach.thmx&quot;, IF(MasterProperty('CustomField','PPTheme')=&quot;Flawil&quot;, &quot;%Themes%\KSSG_Flawil.thmx&quot;, &quot;&quot;)))]]&lt;/DefaultThemeDefinition&gt;&#10;    &lt;PresentationThemeDefinition&gt;%Themes%\KSSG_St.Gallen.thmx; %Themes%\KSSG_Rorschach.thmx; %Themes%\KSSG_Flawil.thmx&lt;/PresentationThemeDefinition&gt;&#10;    &lt;SlideThemeDefinition&gt;%Themes%\KSSG_St.Gallen.thmx; %Themes%\KSSG_Rorschach.thmx; %Themes%\KSSG_Flawil.thmx&lt;/SlideThemeDefinition&gt;&#10;    &lt;ObjectThemeDefinition&gt;%Themes%\KSSG_St.Gallen.thmx; %Themes%\KSSG_Rorschach.thmx; %Themes%\KSSG_Flawil.thmx&lt;/ObjectThemeDefinition&gt;&#10;  &lt;/ThemeDefinition&gt;&#10;  &lt;MasterProperties&gt;&#10;    &lt;MasterProperty Id=&quot;2004112217333376588294&quot;&gt;&#10;      &lt;Fields&gt;&#10;        &lt;Field Id=&quot;2011982347978498756646&quot; ShowField=&quot;false&quot; /&gt;&#10;        &lt;Field Id=&quot;2015113009152545440395&quot; ShowField=&quot;false&quot; /&gt;&#10;        &lt;Field Id=&quot;2018073111081140898266&quot; ShowField=&quot;false&quot; /&gt;&#10;        &lt;Field Id=&quot;2020073111081140898266&quot; ShowField=&quot;false&quot; /&gt;&#10;        &lt;Field Id=&quot;2018073111080740976574&quot; ShowField=&quot;false&quot; /&gt;&#10;        &lt;Field Id=&quot;2017071316251750324016&quot; ShowField=&quot;false&quot; /&gt;&#10;        &lt;Field Id=&quot;2017071316255226039882&quot; ShowField=&quot;false&quot; /&gt;&#10;        &lt;Field Id=&quot;2017071316272336386532&quot; ShowField=&quot;false&quot; /&gt;&#10;        &lt;Field Id=&quot;2017071316384331183361&quot; ShowField=&quot;false&quot; /&gt;&#10;        &lt;Field Id=&quot;2017071316293261155040&quot; ShowField=&quot;false&quot; /&gt;&#10;        &lt;Field Id=&quot;2017070414574440462627&quot; ShowField=&quot;false&quot; /&gt;&#10;        &lt;Field Id=&quot;2010032915520270663768&quot; ShowField=&quot;false&quot; /&gt;&#10;        &lt;Field Id=&quot;2017081714523242141246&quot; ShowField=&quot;true&quot; /&gt;&#10;        &lt;Field Id=&quot;2017081717113801450145&quot; ShowField=&quot;true&quot; /&gt;&#10;        &lt;Field Id=&quot;16c60b27-03f1-415d-8420-fc9366f22345&quot; ShowField=&quot;false&quot; /&gt;&#10;        &lt;Field Id=&quot;2015111610123226320308&quot; ShowField=&quot;false&quot; /&gt;&#10;        &lt;Field Id=&quot;2015113009135612639553&quot; ShowField=&quot;false&quot; /&gt;&#10;        &lt;Field Id=&quot;2010030416385012448864&quot; ShowField=&quot;false&quot; /&gt;&#10;        &lt;Field Id=&quot;2011239034983459735876&quot; ShowField=&quot;false&quot; /&gt;&#10;        &lt;Field Id=&quot;2017062911404731191845&quot; ShowField=&quot;false&quot; /&gt;&#10;        &lt;Field Id=&quot;2017062717095094072170&quot; ShowField=&quot;false&quot; /&gt;&#10;        &lt;Field Id=&quot;2015111811131791512066&quot; ShowField=&quot;false&quot; /&gt;&#10;        &lt;Field Id=&quot;2018081415242753087597&quot; ShowField=&quot;false&quot; /&gt;&#10;        &lt;Field Id=&quot;2015111811122691336147&quot; ShowField=&quot;false&quot; /&gt;&#10;        &lt;Field Id=&quot;2018073114184937919185&quot; ShowField=&quot;false&quot; /&gt;&#10;        &lt;Field Id=&quot;2017062713590229416835&quot; ShowField=&quot;false&quot; /&gt;&#10;        &lt;Field Id=&quot;2015111609435082852871&quot; ShowField=&quot;false&quot; /&gt;&#10;        &lt;Field Id=&quot;2015111609460741634288&quot; ShowField=&quot;false&quot; /&gt;&#10;        &lt;Field Id=&quot;2015111610123559241283&quot; ShowField=&quot;false&quot; /&gt;&#10;        &lt;Field Id=&quot;2015111610135506701320&quot; ShowField=&quot;false&quot; /&gt;&#10;        &lt;Field Id=&quot;2015111610152663996105&quot; ShowField=&quot;false&quot; /&gt;&#10;        &lt;Field Id=&quot;2004111209284731179378&quot; ShowField=&quot;false&quot; /&gt;&#10;        &lt;Field Id=&quot;2015091416243536433910&quot; ShowField=&quot;false&quot; /&gt;&#10;        &lt;Field Id=&quot;2004112217261556206966&quot; ShowField=&quot;false&quot; /&gt;&#10;        &lt;Field Id=&quot;2015113009120790114772&quot; ShowField=&quot;false&quot; /&gt;&#10;        &lt;Field Id=&quot;2015113009103257458599&quot; ShowField=&quot;false&quot; /&gt;&#10;        &lt;Field Id=&quot;2015113009131625118557&quot; ShowField=&quot;false&quot; /&gt;&#10;        &lt;Field Id=&quot;2015113009171830985286&quot; ShowField=&quot;false&quot; /&gt;&#10;        &lt;Field Id=&quot;2017081714075815715679&quot; ShowField=&quot;true&quot; /&gt;&#10;        &lt;Field Id=&quot;2011973463486587459834&quot; ShowField=&quot;true&quot; /&gt;&#10;        &lt;Field Id=&quot;2011349845823498345623&quot; ShowField=&quot;true&quot; /&gt;&#10;        &lt;Field Id=&quot;2005040809241304770672&quot; ShowField=&quot;false&quot; /&gt;&#10;      &lt;/Fields&gt;&#10;    &lt;/MasterProperty&gt;&#10;  &lt;/MasterProperties&gt;&#10;  &lt;ContentItems&gt;&#10;    &lt;ContentItem Language=&quot;2057&quot; IsDefault=&quot;false&quot;&gt;&#10;      &lt;File HasContent=&quot;false&quot; LinkToLanguage=&quot;&quot; /&gt;&#10;    &lt;/ContentItem&gt;&#10;    &lt;ContentItem Language=&quot;2055&quot; IsDefault=&quot;true&quot;&gt;&#10;      &lt;File HasContent=&quot;true&quot; LinkToLanguage=&quot;&quot; /&gt;&#10;    &lt;/ContentItem&gt;&#10;  &lt;/ContentItems&gt;&#10;&lt;/MasterTemplateConfiguration&gt;"/>
  <p:tag name="OFFICEATWORKPOWERPOINTMASTERTEMPLATEID" val="Präsentation"/>
  <p:tag name="OAWWIZARDSTEPS" val="0|1|4"/>
  <p:tag name="ZOAWLANGID" val="2055"/>
  <p:tag name="OAWDOCPROPSOURCE" val="&lt;Profile SelectedUID=&quot;&quot;&gt;&lt;DocProp UID=&quot;2002122011014149059130932&quot; EntryUID=&quot;&quot; PrimaryUID=&quot;ClientSuite&quot;&gt;&lt;Field Name=&quot;IDName&quot; Value=&quot;&quot;/&gt;&lt;Field Name=&quot;DepartmentShort&quot; Value=&quot;&quot;/&gt;&lt;Field Name=&quot;OeNameUnterschrift&quot; Value=&quot;&quot;/&gt;&lt;Field Name=&quot;DepartmentLong&quot; Value=&quot;&quot;/&gt;&lt;Field Name=&quot;Fachbereich&quot; Value=&quot;&quot;/&gt;&lt;Field Name=&quot;UNTBER&quot; Value=&quot;&quot;/&gt;&lt;Field Name=&quot;Standort&quot; Value=&quot;&quot;/&gt;&lt;Field Name=&quot;Address1&quot; Value=&quot;&quot;/&gt;&lt;Field Name=&quot;Address2&quot; Value=&quot;&quot;/&gt;&lt;Field Name=&quot;Address3&quot; Value=&quot;&quot;/&gt;&lt;Field Name=&quot;Address4&quot; Value=&quot;&quot;/&gt;&lt;Field Name=&quot;Address5&quot; Value=&quot;&quot;/&gt;&lt;Field Name=&quot;City&quot; Value=&quot;&quot;/&gt;&lt;Field Name=&quot;Adresse1PPZeile&quot; Value=&quot;&quot;/&gt;&lt;Field Name=&quot;AdresseEmailSignatur&quot; Value=&quot;&quot;/&gt;&lt;Field Name=&quot;EmailFunktionZusatz&quot; Value=&quot;&quot;/&gt;&lt;Field Name=&quot;Klinik1&quot; Value=&quot;&quot;/&gt;&lt;Field Name=&quot;Leitende1&quot; Value=&quot;&quot;/&gt;&lt;Field Name=&quot;Klinik2&quot; Value=&quot;&quot;/&gt;&lt;Field Name=&quot;Leitende2&quot; Value=&quot;&quot;/&gt;&lt;Field Name=&quot;Klinik3&quot; Value=&quot;&quot;/&gt;&lt;Field Name=&quot;Leitende3&quot; Value=&quot;&quot;/&gt;&lt;Field Name=&quot;Klinik4&quot; Value=&quot;&quot;/&gt;&lt;Field Name=&quot;Leitende4&quot; Value=&quot;&quot;/&gt;&lt;Field Name=&quot;Klinik5&quot; Value=&quot;&quot;/&gt;&lt;Field Name=&quot;Leitende5&quot; Value=&quot;&quot;/&gt;&lt;Field Name=&quot;Telefon&quot; Value=&quot;&quot;/&gt;&lt;Field Name=&quot;Telefon2&quot; Value=&quot;&quot;/&gt;&lt;Field Name=&quot;Fax&quot; Value=&quot;&quot;/&gt;&lt;Field Name=&quot;Email&quot; Value=&quot;&quot;/&gt;&lt;Field Name=&quot;Internet&quot; Value=&quot;&quot;/&gt;&lt;Field Name=&quot;EmailSignatureEvent_Label&quot; Value=&quot;&quot;/&gt;&lt;Field Name=&quot;EmailSignatureEvent_Value&quot; Value=&quot;&quot;/&gt;&lt;Field Name=&quot;EmailSignatureEvent_Link&quot; Value=&quot;&quot;/&gt;&lt;Field Name=&quot;Footer1&quot; Value=&quot;&quot;/&gt;&lt;Field Name=&quot;FooterBold&quot; Value=&quot;&quot;/&gt;&lt;Field Name=&quot;WdA4LogoColorPortrait&quot; Value=&quot;&quot;/&gt;&lt;Field Name=&quot;WdA4LogoBlackWhitePortrait&quot; Value=&quot;&quot;/&gt;&lt;Field Name=&quot;WdA4LogoColorPortraitText&quot; Value=&quot;&quot;/&gt;&lt;Field Name=&quot;WdA4LogoBlackWhitePortraitText&quot; Value=&quot;&quot;/&gt;&lt;Field Name=&quot;WdA4LogoColorPortraitBild&quot; Value=&quot;&quot;/&gt;&lt;Field Name=&quot;WdA4LogoBlackWhitePortraitBild&quot; Value=&quot;&quot;/&gt;&lt;Field Name=&quot;WdA4LogoColorPortraitLeft&quot; Value=&quot;&quot;/&gt;&lt;Field Name=&quot;WdA4LogoBlackWhitePortraitLeft&quot; Value=&quot;&quot;/&gt;&lt;Field Name=&quot;WdA4LogoColorPortraitTextLeft&quot; Value=&quot;&quot;/&gt;&lt;Field Name=&quot;WdA4LogoBlackWhitePortraitTextLeft&quot; Value=&quot;&quot;/&gt;&lt;Field Name=&quot;WdA4LogoColorQuerLeft&quot; Value=&quot;&quot;/&gt;&lt;Field Name=&quot;WdA4LogoBlackWhiteQuerLeft&quot; Value=&quot;&quot;/&gt;&lt;Field Name=&quot;WdA4LogoColorQuerTextLeft&quot; Value=&quot;&quot;/&gt;&lt;Field Name=&quot;WdA4LogoBlackWhiteQuerTextLeft&quot; Value=&quot;&quot;/&gt;&lt;Field Name=&quot;WdA4LogoColorQuerBildLeft&quot; Value=&quot;&quot;/&gt;&lt;Field Name=&quot;WdA4LogoBlackWhiteQuerBildLeft&quot; Value=&quot;&quot;/&gt;&lt;Field Name=&quot;OlLogoSignature&quot; Value=&quot;&quot;/&gt;&lt;Field Name=&quot;WdA4Footer&quot; Value=&quot;&quot;/&gt;&lt;/DocProp&gt;&lt;DocProp UID=&quot;2006040509495284662868&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0212191811121321310321301031x&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03080714212273705547&quot; EntryUID=&quot;&quot; UserInformation=&quot;Data from SAP&quot; Interface=&quot;-1&quot;&gt;&lt;/DocProp&gt;&lt;DocProp UID=&quot;2002122010583847234010578&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03061115381095709037&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15091414250095236782&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16101216153393077221&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04112217290390304928&quot; EntryUID=&quot;&quot; UserInformation=&quot;Data from SAP&quot; Interface=&quot;-1&quot;&gt;&lt;/DocProp&gt;&lt;DocProp UID=&quot;2009082513331568340343&quot; EntryUID=&quot;&quot; UserInformation=&quot;Data from SAP&quot; Interface=&quot;-1&quot;&gt;&lt;/DocProp&gt;&lt;DocProp UID=&quot;2004112217333376588294&quot; EntryUID=&quot;2004123010144120300001&quot;&gt;&lt;Field UID=&quot;2017081714523242141246&quot; Name=&quot;PresentationDate&quot; Value=&quot;23. November 2022&quot;/&gt;&lt;Field UID=&quot;2017081717113801450145&quot; Name=&quot;PPTheme&quot; Value=&quot;St.Gallen&quot;/&gt;&lt;Field UID=&quot;2017081714075815715679&quot; Name=&quot;PresentationReferentBereich&quot; Value=&quot;Unternehmenspräsentation&quot;/&gt;&lt;Field UID=&quot;2011973463486587459834&quot; Name=&quot;PresentationTitle&quot; Value=&quot;Herzlich willkommen&quot;/&gt;&lt;Field UID=&quot;2011349845823498345623&quot; Name=&quot;PresentationSubTitle&quot; Value=&quot;am Kantonsspital St.Gallen&quot;/&gt;&lt;/DocProp&gt;&lt;/Profile&gt;&#10;"/>
  <p:tag name="OFFICEATWORKPRESENTATIONPROJECTID" val="KSSG"/>
</p:tagLst>
</file>

<file path=ppt/tags/tag10.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11.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12.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13.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4.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
</p:tagLst>
</file>

<file path=ppt/tags/tag15.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16.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17.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18.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9.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20.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21.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22.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23.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24.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25.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26.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27.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
</p:tagLst>
</file>

<file path=ppt/tags/tag28.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29.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30.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31.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32.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33.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34.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35.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36.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37.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38.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39.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Bild durch Klicken auf Symbol hinzufügen"/>
</p:tagLst>
</file>

<file path=ppt/tags/tag40.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41.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42.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
</p:tagLst>
</file>

<file path=ppt/tags/tag43.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44.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45.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46.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47.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48.xml><?xml version="1.0" encoding="utf-8"?>
<p:tagLst xmlns:a="http://schemas.openxmlformats.org/drawingml/2006/main" xmlns:r="http://schemas.openxmlformats.org/officeDocument/2006/relationships" xmlns:p="http://schemas.openxmlformats.org/presentationml/2006/main">
  <p:tag name="OFFICATWORKEXPRESSIONTAG" val="Bild durch Klicken auf Symbol hinzufügen"/>
</p:tagLst>
</file>

<file path=ppt/tags/tag49.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50.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51.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52.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53.xml><?xml version="1.0" encoding="utf-8"?>
<p:tagLst xmlns:a="http://schemas.openxmlformats.org/drawingml/2006/main" xmlns:r="http://schemas.openxmlformats.org/officeDocument/2006/relationships" xmlns:p="http://schemas.openxmlformats.org/presentationml/2006/main">
  <p:tag name="OFFICATWORKEXPRESSIONTAG" val="Bild durch Klicken auf Symbol hinzufügen"/>
</p:tagLst>
</file>

<file path=ppt/tags/tag54.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55.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56.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57.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58.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59.xml><?xml version="1.0" encoding="utf-8"?>
<p:tagLst xmlns:a="http://schemas.openxmlformats.org/drawingml/2006/main" xmlns:r="http://schemas.openxmlformats.org/officeDocument/2006/relationships" xmlns:p="http://schemas.openxmlformats.org/presentationml/2006/main">
  <p:tag name="OFFICATWORKEXPRESSIONTAG" val="Bild durch Klicken auf Symbol hinzufügen"/>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Formatvorlage des Untertitelmasters durch Klicken bearbeiten"/>
</p:tagLst>
</file>

<file path=ppt/tags/tag60.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61.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62.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63.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64.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65.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66.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67.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68.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69.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7.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Title')]]"/>
</p:tagLst>
</file>

<file path=ppt/tags/tag70.xml><?xml version="1.0" encoding="utf-8"?>
<p:tagLst xmlns:a="http://schemas.openxmlformats.org/drawingml/2006/main" xmlns:r="http://schemas.openxmlformats.org/officeDocument/2006/relationships" xmlns:p="http://schemas.openxmlformats.org/presentationml/2006/main">
  <p:tag name="OFFICATWORKEXPRESSIONTAG" val="[[PowerPointImage(&quot;Logo&quot;, Translation(&quot;PP.ClaimPicture&quot;))]]"/>
  <p:tag name="OFFICEATWORKPICTUREIDENTIFIER" val="Logo"/>
</p:tagLst>
</file>

<file path=ppt/tags/tag71.xml><?xml version="1.0" encoding="utf-8"?>
<p:tagLst xmlns:a="http://schemas.openxmlformats.org/drawingml/2006/main" xmlns:r="http://schemas.openxmlformats.org/officeDocument/2006/relationships" xmlns:p="http://schemas.openxmlformats.org/presentationml/2006/main">
  <p:tag name="OFFICATWORKEXPRESSIONTAG" val="[[Translation(&quot;PP.ClosingPhrase&quot;)]]"/>
</p:tagLst>
</file>

<file path=ppt/tags/tag8.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
</p:tagLst>
</file>

<file path=ppt/tags/tag9.xml><?xml version="1.0" encoding="utf-8"?>
<p:tagLst xmlns:a="http://schemas.openxmlformats.org/drawingml/2006/main" xmlns:r="http://schemas.openxmlformats.org/officeDocument/2006/relationships" xmlns:p="http://schemas.openxmlformats.org/presentationml/2006/main">
  <p:tag name="OFFICATWORKEXPRESSIONTAG" val="Agenda"/>
</p:tagLst>
</file>

<file path=ppt/theme/theme1.xml><?xml version="1.0" encoding="utf-8"?>
<a:theme xmlns:a="http://schemas.openxmlformats.org/drawingml/2006/main" name="KSSG_St.Gallen">
  <a:themeElements>
    <a:clrScheme name="KSSG_St.Gallen">
      <a:dk1>
        <a:sysClr val="windowText" lastClr="000000"/>
      </a:dk1>
      <a:lt1>
        <a:sysClr val="window" lastClr="FFFFFF"/>
      </a:lt1>
      <a:dk2>
        <a:srgbClr val="44546A"/>
      </a:dk2>
      <a:lt2>
        <a:srgbClr val="E7E6E6"/>
      </a:lt2>
      <a:accent1>
        <a:srgbClr val="A5C400"/>
      </a:accent1>
      <a:accent2>
        <a:srgbClr val="87888A"/>
      </a:accent2>
      <a:accent3>
        <a:srgbClr val="692D5A"/>
      </a:accent3>
      <a:accent4>
        <a:srgbClr val="CED2D3"/>
      </a:accent4>
      <a:accent5>
        <a:srgbClr val="004F76"/>
      </a:accent5>
      <a:accent6>
        <a:srgbClr val="86CDE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algn="l">
          <a:defRPr sz="7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KSSG_St.Gallen" id="{870EF777-C8C3-4A56-9A75-B33A2E5059F5}" vid="{5A170056-17BF-41DE-A4B7-47919BF84A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478b9f84-cbfe-4d65-9d3b-68e6377eded6">
      <Terms xmlns="http://schemas.microsoft.com/office/infopath/2007/PartnerControls"/>
    </TaxKeywordTaxHTField>
    <TaxCatchAll xmlns="484c8c59-755d-4516-b8d2-1621b38262b4"/>
    <gwkssgPublishing xmlns="478b9f84-cbfe-4d65-9d3b-68e6377eded6">In Bearbeitung</gwkssgPublishing>
    <TaxCatchAllLabel xmlns="484c8c59-755d-4516-b8d2-1621b38262b4"/>
  </documentManagement>
</p:properties>
</file>

<file path=customXml/item2.xml><?xml version="1.0" encoding="utf-8"?>
<DesignTheme>KSSG_St.Gallen.thmx</DesignTheme>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Arbeitsdokument" ma:contentTypeID="0x01010035C541E669B96F4FBA49BA27A033A8EE0100EC18134FBA50204EA554FAF68053525B" ma:contentTypeVersion="13" ma:contentTypeDescription="Ein neues Dokument erstellen." ma:contentTypeScope="" ma:versionID="af1f79ebd259ef043a7f004812bc97eb">
  <xsd:schema xmlns:xsd="http://www.w3.org/2001/XMLSchema" xmlns:xs="http://www.w3.org/2001/XMLSchema" xmlns:p="http://schemas.microsoft.com/office/2006/metadata/properties" xmlns:ns2="478b9f84-cbfe-4d65-9d3b-68e6377eded6" xmlns:ns3="484c8c59-755d-4516-b8d2-1621b38262b4" targetNamespace="http://schemas.microsoft.com/office/2006/metadata/properties" ma:root="true" ma:fieldsID="3c1f4432e9152d40ff85426b7ccca723" ns2:_="" ns3:_="">
    <xsd:import namespace="478b9f84-cbfe-4d65-9d3b-68e6377eded6"/>
    <xsd:import namespace="484c8c59-755d-4516-b8d2-1621b38262b4"/>
    <xsd:element name="properties">
      <xsd:complexType>
        <xsd:sequence>
          <xsd:element name="documentManagement">
            <xsd:complexType>
              <xsd:all>
                <xsd:element ref="ns2:gwkssgPublishing" minOccurs="0"/>
                <xsd:element ref="ns3:TaxCatchAll" minOccurs="0"/>
                <xsd:element ref="ns2:TaxKeywordTaxHTField" minOccurs="0"/>
                <xsd:element ref="ns3: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8b9f84-cbfe-4d65-9d3b-68e6377eded6" elementFormDefault="qualified">
    <xsd:import namespace="http://schemas.microsoft.com/office/2006/documentManagement/types"/>
    <xsd:import namespace="http://schemas.microsoft.com/office/infopath/2007/PartnerControls"/>
    <xsd:element name="gwkssgPublishing" ma:index="3" nillable="true" ma:displayName="Status" ma:default="In Bearbeitung" ma:format="Dropdown" ma:internalName="gwkssgPublishing" ma:readOnly="false">
      <xsd:simpleType>
        <xsd:restriction base="dms:Choice">
          <xsd:enumeration value="In Bearbeitung"/>
          <xsd:enumeration value="Freigegeben"/>
        </xsd:restriction>
      </xsd:simpleType>
    </xsd:element>
    <xsd:element name="TaxKeywordTaxHTField" ma:index="11" nillable="true" ma:taxonomy="true" ma:internalName="TaxKeywordTaxHTField" ma:taxonomyFieldName="TaxKeyword" ma:displayName="Unternehmensstichwörter" ma:readOnly="false" ma:fieldId="{23f27201-bee3-471e-b2e7-b64fd8b7ca38}" ma:taxonomyMulti="true" ma:sspId="81586bc8-47dd-4de9-815a-c1da9b42e9bc"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84c8c59-755d-4516-b8d2-1621b38262b4" elementFormDefault="qualified">
    <xsd:import namespace="http://schemas.microsoft.com/office/2006/documentManagement/types"/>
    <xsd:import namespace="http://schemas.microsoft.com/office/infopath/2007/PartnerControls"/>
    <xsd:element name="TaxCatchAll" ma:index="5" nillable="true" ma:displayName="Taxonomy Catch All Column" ma:hidden="true" ma:list="{16a939ef-b807-4b88-8768-292ed453d4a5}" ma:internalName="TaxCatchAll" ma:readOnly="false" ma:showField="CatchAllData" ma:web="478b9f84-cbfe-4d65-9d3b-68e6377eded6">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16a939ef-b807-4b88-8768-292ed453d4a5}" ma:internalName="TaxCatchAllLabel" ma:readOnly="false" ma:showField="CatchAllDataLabel" ma:web="478b9f84-cbfe-4d65-9d3b-68e6377ede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2"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file>

<file path=customXml/itemProps1.xml><?xml version="1.0" encoding="utf-8"?>
<ds:datastoreItem xmlns:ds="http://schemas.openxmlformats.org/officeDocument/2006/customXml" ds:itemID="{3F4288DF-9155-4382-B5E6-441661B07E10}"/>
</file>

<file path=customXml/itemProps2.xml><?xml version="1.0" encoding="utf-8"?>
<ds:datastoreItem xmlns:ds="http://schemas.openxmlformats.org/officeDocument/2006/customXml" ds:itemID="{97595750-54C7-49DD-B273-C9E533C43B12}"/>
</file>

<file path=customXml/itemProps3.xml><?xml version="1.0" encoding="utf-8"?>
<ds:datastoreItem xmlns:ds="http://schemas.openxmlformats.org/officeDocument/2006/customXml" ds:itemID="{7D895979-F56F-4DC4-A7FA-B79E2E292CC1}">
  <ds:schemaRefs>
    <ds:schemaRef ds:uri="http://schemas.microsoft.com/sharepoint/events"/>
  </ds:schemaRefs>
</ds:datastoreItem>
</file>

<file path=customXml/itemProps4.xml><?xml version="1.0" encoding="utf-8"?>
<ds:datastoreItem xmlns:ds="http://schemas.openxmlformats.org/officeDocument/2006/customXml" ds:itemID="{EEAE4B38-E513-459E-855E-AA3BD343155D}"/>
</file>

<file path=customXml/itemProps5.xml><?xml version="1.0" encoding="utf-8"?>
<ds:datastoreItem xmlns:ds="http://schemas.openxmlformats.org/officeDocument/2006/customXml" ds:itemID="{9ACAE2D3-A4C3-4748-980C-3485E40EE401}"/>
</file>

<file path=docProps/app.xml><?xml version="1.0" encoding="utf-8"?>
<Properties xmlns="http://schemas.openxmlformats.org/officeDocument/2006/extended-properties" xmlns:vt="http://schemas.openxmlformats.org/officeDocument/2006/docPropsVTypes">
  <Template>KSSG_St.Gallen</Template>
  <TotalTime>0</TotalTime>
  <Words>1064</Words>
  <Application>Microsoft Office PowerPoint</Application>
  <PresentationFormat>Bildschirmpräsentation (16:9)</PresentationFormat>
  <Paragraphs>177</Paragraphs>
  <Slides>34</Slides>
  <Notes>14</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34</vt:i4>
      </vt:variant>
    </vt:vector>
  </HeadingPairs>
  <TitlesOfParts>
    <vt:vector size="38" baseType="lpstr">
      <vt:lpstr>Arial</vt:lpstr>
      <vt:lpstr>Calibri</vt:lpstr>
      <vt:lpstr>Symbol</vt:lpstr>
      <vt:lpstr>KSSG_St.Gallen</vt:lpstr>
      <vt:lpstr>PowerPoint-Präsentation</vt:lpstr>
      <vt:lpstr>PowerPoint-Präsentation</vt:lpstr>
      <vt:lpstr>Beckentraumata Dr. med. Janine Langenauer Oberärztin i.V. Klinik für Urologie, KSSG</vt:lpstr>
      <vt:lpstr>Fallvorstellung</vt:lpstr>
      <vt:lpstr>Schockraum</vt:lpstr>
      <vt:lpstr>Intraoperativ</vt:lpstr>
      <vt:lpstr>Postoperativ</vt:lpstr>
      <vt:lpstr>Weiteres Akut-Management</vt:lpstr>
      <vt:lpstr>Weiterer Verlauf</vt:lpstr>
      <vt:lpstr>Take Home Message Fallvorstellung</vt:lpstr>
      <vt:lpstr>Andere Ursachen</vt:lpstr>
      <vt:lpstr>Fallvorstellung Gynäkologie</vt:lpstr>
      <vt:lpstr>Fallvorstellung Gynäkologie </vt:lpstr>
      <vt:lpstr>Fallvorstellung Gynäkologie </vt:lpstr>
      <vt:lpstr>Fallvorstellung Gynäkologie </vt:lpstr>
      <vt:lpstr>Myofasziales Beckenschmerzsyndrom</vt:lpstr>
      <vt:lpstr>Myofasziales Beckenschmerzsyndrom</vt:lpstr>
      <vt:lpstr>Therapie</vt:lpstr>
      <vt:lpstr>Die Sicht des Proktologen Dr. med. Susanne Bock Oberärztin Klinik für Chirurgie, KSSG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Facts: Rektale Fremdkörper</vt:lpstr>
      <vt:lpstr>Fallbeispiel: Iatrogenes Trauma</vt:lpstr>
      <vt:lpstr>Verlauf</vt:lpstr>
      <vt:lpstr>Verlauf</vt:lpstr>
      <vt:lpstr>Verlauf</vt:lpstr>
      <vt:lpstr>PowerPoint-Präsentation</vt:lpstr>
      <vt:lpstr>Fragen?</vt:lpstr>
      <vt:lpstr>PowerPoint-Präsentation</vt:lpstr>
    </vt:vector>
  </TitlesOfParts>
  <Company>officeatwork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Vorburger</dc:creator>
  <cp:lastModifiedBy>Susanne Bock</cp:lastModifiedBy>
  <cp:revision>149</cp:revision>
  <dcterms:created xsi:type="dcterms:W3CDTF">2012-10-30T16:07:25Z</dcterms:created>
  <dcterms:modified xsi:type="dcterms:W3CDTF">2024-03-07T11:24:40Z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0x01010035C541E669B96F4FBA49BA27A033A8EE0100EC18134FBA50204EA554FAF68053525B</vt:lpwstr>
  </property>
  <property fmtid="{D5CDD505-2E9C-101B-9397-08002B2CF9AE}" pid="4" name="_dlc_DocIdItemGuid">
    <vt:lpwstr>723a4251-b3a9-4d78-8907-971b6318ec40</vt:lpwstr>
  </property>
</Properties>
</file>